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26" y="1167618"/>
            <a:ext cx="10878996" cy="12000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122" y="6366418"/>
            <a:ext cx="2743200" cy="251183"/>
          </a:xfrm>
        </p:spPr>
        <p:txBody>
          <a:bodyPr/>
          <a:lstStyle/>
          <a:p>
            <a:fld id="{4F802CDC-8C39-8F42-9460-E5054161C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4000C7-1DE9-46AC-829B-0B812B4F091F}"/>
              </a:ext>
            </a:extLst>
          </p:cNvPr>
          <p:cNvSpPr txBox="1">
            <a:spLocks/>
          </p:cNvSpPr>
          <p:nvPr userDrawn="1"/>
        </p:nvSpPr>
        <p:spPr>
          <a:xfrm>
            <a:off x="8859122" y="6366418"/>
            <a:ext cx="2743200" cy="365125"/>
          </a:xfrm>
          <a:prstGeom prst="rect">
            <a:avLst/>
          </a:prstGeom>
        </p:spPr>
        <p:txBody>
          <a:bodyPr vert="horz" lIns="72726" tIns="36363" rIns="72726" bIns="3636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802CDC-8C39-8F42-9460-E5054161CFAA}" type="slidenum">
              <a:rPr lang="en-US" sz="955" smtClean="0"/>
              <a:pPr/>
              <a:t>‹#›</a:t>
            </a:fld>
            <a:endParaRPr lang="en-US" sz="955" dirty="0"/>
          </a:p>
        </p:txBody>
      </p:sp>
    </p:spTree>
    <p:extLst>
      <p:ext uri="{BB962C8B-B14F-4D97-AF65-F5344CB8AC3E}">
        <p14:creationId xmlns:p14="http://schemas.microsoft.com/office/powerpoint/2010/main" val="343922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26" y="1167618"/>
            <a:ext cx="10878996" cy="12000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122" y="6366418"/>
            <a:ext cx="2743200" cy="251183"/>
          </a:xfrm>
        </p:spPr>
        <p:txBody>
          <a:bodyPr/>
          <a:lstStyle/>
          <a:p>
            <a:fld id="{4F802CDC-8C39-8F42-9460-E5054161C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9269727-16F2-4396-B4A5-10BBDA5C4A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26" y="285750"/>
            <a:ext cx="10373299" cy="717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4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4000C7-1DE9-46AC-829B-0B812B4F091F}"/>
              </a:ext>
            </a:extLst>
          </p:cNvPr>
          <p:cNvSpPr txBox="1">
            <a:spLocks/>
          </p:cNvSpPr>
          <p:nvPr userDrawn="1"/>
        </p:nvSpPr>
        <p:spPr>
          <a:xfrm>
            <a:off x="8859122" y="6366418"/>
            <a:ext cx="2743200" cy="365125"/>
          </a:xfrm>
          <a:prstGeom prst="rect">
            <a:avLst/>
          </a:prstGeom>
        </p:spPr>
        <p:txBody>
          <a:bodyPr vert="horz" lIns="72726" tIns="36363" rIns="72726" bIns="3636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802CDC-8C39-8F42-9460-E5054161CFAA}" type="slidenum">
              <a:rPr lang="en-US" sz="955" smtClean="0"/>
              <a:pPr/>
              <a:t>‹#›</a:t>
            </a:fld>
            <a:endParaRPr lang="en-US" sz="955" dirty="0"/>
          </a:p>
        </p:txBody>
      </p:sp>
    </p:spTree>
    <p:extLst>
      <p:ext uri="{BB962C8B-B14F-4D97-AF65-F5344CB8AC3E}">
        <p14:creationId xmlns:p14="http://schemas.microsoft.com/office/powerpoint/2010/main" val="42028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055548" y="6045274"/>
            <a:ext cx="122353" cy="71977"/>
          </a:xfrm>
          <a:custGeom>
            <a:avLst/>
            <a:gdLst/>
            <a:ahLst/>
            <a:cxnLst/>
            <a:rect l="l" t="t" r="r" b="b"/>
            <a:pathLst>
              <a:path w="107315" h="79375">
                <a:moveTo>
                  <a:pt x="0" y="78955"/>
                </a:moveTo>
                <a:lnTo>
                  <a:pt x="106979" y="78955"/>
                </a:lnTo>
                <a:lnTo>
                  <a:pt x="106979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11292331" y="6045274"/>
            <a:ext cx="152038" cy="71977"/>
          </a:xfrm>
          <a:custGeom>
            <a:avLst/>
            <a:gdLst/>
            <a:ahLst/>
            <a:cxnLst/>
            <a:rect l="l" t="t" r="r" b="b"/>
            <a:pathLst>
              <a:path w="133350" h="79375">
                <a:moveTo>
                  <a:pt x="0" y="78955"/>
                </a:moveTo>
                <a:lnTo>
                  <a:pt x="133337" y="78955"/>
                </a:lnTo>
                <a:lnTo>
                  <a:pt x="133337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0557946" y="6045274"/>
            <a:ext cx="123802" cy="71977"/>
          </a:xfrm>
          <a:custGeom>
            <a:avLst/>
            <a:gdLst/>
            <a:ahLst/>
            <a:cxnLst/>
            <a:rect l="l" t="t" r="r" b="b"/>
            <a:pathLst>
              <a:path w="108584" h="79375">
                <a:moveTo>
                  <a:pt x="0" y="78955"/>
                </a:moveTo>
                <a:lnTo>
                  <a:pt x="108051" y="78955"/>
                </a:lnTo>
                <a:lnTo>
                  <a:pt x="108051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9665251" y="6045274"/>
            <a:ext cx="281632" cy="71977"/>
          </a:xfrm>
          <a:custGeom>
            <a:avLst/>
            <a:gdLst/>
            <a:ahLst/>
            <a:cxnLst/>
            <a:rect l="l" t="t" r="r" b="b"/>
            <a:pathLst>
              <a:path w="247015" h="79375">
                <a:moveTo>
                  <a:pt x="0" y="78955"/>
                </a:moveTo>
                <a:lnTo>
                  <a:pt x="246900" y="78955"/>
                </a:lnTo>
                <a:lnTo>
                  <a:pt x="246900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7369204" y="6045274"/>
            <a:ext cx="1125805" cy="71977"/>
          </a:xfrm>
          <a:custGeom>
            <a:avLst/>
            <a:gdLst/>
            <a:ahLst/>
            <a:cxnLst/>
            <a:rect l="l" t="t" r="r" b="b"/>
            <a:pathLst>
              <a:path w="987425" h="79375">
                <a:moveTo>
                  <a:pt x="0" y="78955"/>
                </a:moveTo>
                <a:lnTo>
                  <a:pt x="987018" y="78955"/>
                </a:lnTo>
                <a:lnTo>
                  <a:pt x="987018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5508375" y="6045274"/>
            <a:ext cx="262085" cy="71977"/>
          </a:xfrm>
          <a:custGeom>
            <a:avLst/>
            <a:gdLst/>
            <a:ahLst/>
            <a:cxnLst/>
            <a:rect l="l" t="t" r="r" b="b"/>
            <a:pathLst>
              <a:path w="229870" h="79375">
                <a:moveTo>
                  <a:pt x="0" y="78955"/>
                </a:moveTo>
                <a:lnTo>
                  <a:pt x="229362" y="78955"/>
                </a:lnTo>
                <a:lnTo>
                  <a:pt x="229362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5314231" y="6045274"/>
            <a:ext cx="48507" cy="71977"/>
          </a:xfrm>
          <a:custGeom>
            <a:avLst/>
            <a:gdLst/>
            <a:ahLst/>
            <a:cxnLst/>
            <a:rect l="l" t="t" r="r" b="b"/>
            <a:pathLst>
              <a:path w="42545" h="79375">
                <a:moveTo>
                  <a:pt x="0" y="78955"/>
                </a:moveTo>
                <a:lnTo>
                  <a:pt x="42049" y="78955"/>
                </a:lnTo>
                <a:lnTo>
                  <a:pt x="42049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5126340" y="6045274"/>
            <a:ext cx="41991" cy="71977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0" y="78955"/>
                </a:moveTo>
                <a:lnTo>
                  <a:pt x="36575" y="78955"/>
                </a:lnTo>
                <a:lnTo>
                  <a:pt x="36575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1616297" y="6045274"/>
            <a:ext cx="3308637" cy="71977"/>
          </a:xfrm>
          <a:custGeom>
            <a:avLst/>
            <a:gdLst/>
            <a:ahLst/>
            <a:cxnLst/>
            <a:rect l="l" t="t" r="r" b="b"/>
            <a:pathLst>
              <a:path w="2901950" h="79375">
                <a:moveTo>
                  <a:pt x="0" y="78955"/>
                </a:moveTo>
                <a:lnTo>
                  <a:pt x="2901640" y="78955"/>
                </a:lnTo>
                <a:lnTo>
                  <a:pt x="2901640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393787" y="6045274"/>
            <a:ext cx="1160557" cy="71977"/>
          </a:xfrm>
          <a:custGeom>
            <a:avLst/>
            <a:gdLst/>
            <a:ahLst/>
            <a:cxnLst/>
            <a:rect l="l" t="t" r="r" b="b"/>
            <a:pathLst>
              <a:path w="1017905" h="79375">
                <a:moveTo>
                  <a:pt x="0" y="78955"/>
                </a:moveTo>
                <a:lnTo>
                  <a:pt x="1017506" y="78955"/>
                </a:lnTo>
                <a:lnTo>
                  <a:pt x="1017506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k object 26"/>
          <p:cNvSpPr/>
          <p:nvPr/>
        </p:nvSpPr>
        <p:spPr>
          <a:xfrm>
            <a:off x="14480" y="6045274"/>
            <a:ext cx="317108" cy="71977"/>
          </a:xfrm>
          <a:custGeom>
            <a:avLst/>
            <a:gdLst/>
            <a:ahLst/>
            <a:cxnLst/>
            <a:rect l="l" t="t" r="r" b="b"/>
            <a:pathLst>
              <a:path w="278130" h="79375">
                <a:moveTo>
                  <a:pt x="0" y="78955"/>
                </a:moveTo>
                <a:lnTo>
                  <a:pt x="277985" y="78955"/>
                </a:lnTo>
                <a:lnTo>
                  <a:pt x="277985" y="0"/>
                </a:lnTo>
                <a:lnTo>
                  <a:pt x="0" y="0"/>
                </a:lnTo>
                <a:lnTo>
                  <a:pt x="0" y="78955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k object 27"/>
          <p:cNvSpPr/>
          <p:nvPr/>
        </p:nvSpPr>
        <p:spPr>
          <a:xfrm>
            <a:off x="14480" y="3173"/>
            <a:ext cx="12163040" cy="6042641"/>
          </a:xfrm>
          <a:custGeom>
            <a:avLst/>
            <a:gdLst/>
            <a:ahLst/>
            <a:cxnLst/>
            <a:rect l="l" t="t" r="r" b="b"/>
            <a:pathLst>
              <a:path w="10668000" h="6663690">
                <a:moveTo>
                  <a:pt x="0" y="6663093"/>
                </a:moveTo>
                <a:lnTo>
                  <a:pt x="10668000" y="6663093"/>
                </a:lnTo>
                <a:lnTo>
                  <a:pt x="10668000" y="0"/>
                </a:lnTo>
                <a:lnTo>
                  <a:pt x="0" y="0"/>
                </a:lnTo>
                <a:lnTo>
                  <a:pt x="0" y="6663093"/>
                </a:lnTo>
                <a:close/>
              </a:path>
            </a:pathLst>
          </a:custGeom>
          <a:solidFill>
            <a:srgbClr val="C4E8F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bk object 28"/>
          <p:cNvSpPr/>
          <p:nvPr/>
        </p:nvSpPr>
        <p:spPr>
          <a:xfrm>
            <a:off x="3102526" y="3163691"/>
            <a:ext cx="2025001" cy="84070"/>
          </a:xfrm>
          <a:custGeom>
            <a:avLst/>
            <a:gdLst/>
            <a:ahLst/>
            <a:cxnLst/>
            <a:rect l="l" t="t" r="r" b="b"/>
            <a:pathLst>
              <a:path w="1776095" h="92710">
                <a:moveTo>
                  <a:pt x="1721731" y="0"/>
                </a:moveTo>
                <a:lnTo>
                  <a:pt x="44342" y="0"/>
                </a:lnTo>
                <a:lnTo>
                  <a:pt x="37573" y="1513"/>
                </a:lnTo>
                <a:lnTo>
                  <a:pt x="22682" y="7643"/>
                </a:lnTo>
                <a:lnTo>
                  <a:pt x="7791" y="20772"/>
                </a:lnTo>
                <a:lnTo>
                  <a:pt x="1022" y="43281"/>
                </a:lnTo>
                <a:lnTo>
                  <a:pt x="0" y="50975"/>
                </a:lnTo>
                <a:lnTo>
                  <a:pt x="659" y="67900"/>
                </a:lnTo>
                <a:lnTo>
                  <a:pt x="8593" y="84826"/>
                </a:lnTo>
                <a:lnTo>
                  <a:pt x="29394" y="92519"/>
                </a:lnTo>
                <a:lnTo>
                  <a:pt x="1727713" y="92519"/>
                </a:lnTo>
                <a:lnTo>
                  <a:pt x="1735174" y="92616"/>
                </a:lnTo>
                <a:lnTo>
                  <a:pt x="1751589" y="88799"/>
                </a:lnTo>
                <a:lnTo>
                  <a:pt x="1768004" y="74908"/>
                </a:lnTo>
                <a:lnTo>
                  <a:pt x="1775465" y="44780"/>
                </a:lnTo>
                <a:lnTo>
                  <a:pt x="1776046" y="38013"/>
                </a:lnTo>
                <a:lnTo>
                  <a:pt x="1773409" y="23126"/>
                </a:lnTo>
                <a:lnTo>
                  <a:pt x="1760983" y="8239"/>
                </a:lnTo>
                <a:lnTo>
                  <a:pt x="1732196" y="1473"/>
                </a:lnTo>
                <a:lnTo>
                  <a:pt x="1708520" y="1243"/>
                </a:lnTo>
                <a:lnTo>
                  <a:pt x="1707371" y="736"/>
                </a:lnTo>
                <a:lnTo>
                  <a:pt x="1716019" y="230"/>
                </a:lnTo>
                <a:lnTo>
                  <a:pt x="1721731" y="0"/>
                </a:lnTo>
                <a:close/>
              </a:path>
            </a:pathLst>
          </a:custGeom>
          <a:solidFill>
            <a:srgbClr val="F8FAF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bk object 29"/>
          <p:cNvSpPr/>
          <p:nvPr/>
        </p:nvSpPr>
        <p:spPr>
          <a:xfrm>
            <a:off x="3333444" y="2938981"/>
            <a:ext cx="511136" cy="276393"/>
          </a:xfrm>
          <a:custGeom>
            <a:avLst/>
            <a:gdLst/>
            <a:ahLst/>
            <a:cxnLst/>
            <a:rect l="l" t="t" r="r" b="b"/>
            <a:pathLst>
              <a:path w="448310" h="304800">
                <a:moveTo>
                  <a:pt x="223951" y="0"/>
                </a:moveTo>
                <a:lnTo>
                  <a:pt x="178821" y="4548"/>
                </a:lnTo>
                <a:lnTo>
                  <a:pt x="136784" y="17595"/>
                </a:lnTo>
                <a:lnTo>
                  <a:pt x="98743" y="38238"/>
                </a:lnTo>
                <a:lnTo>
                  <a:pt x="65598" y="65579"/>
                </a:lnTo>
                <a:lnTo>
                  <a:pt x="38250" y="98717"/>
                </a:lnTo>
                <a:lnTo>
                  <a:pt x="17601" y="136752"/>
                </a:lnTo>
                <a:lnTo>
                  <a:pt x="4550" y="178784"/>
                </a:lnTo>
                <a:lnTo>
                  <a:pt x="0" y="223913"/>
                </a:lnTo>
                <a:lnTo>
                  <a:pt x="1018" y="244975"/>
                </a:lnTo>
                <a:lnTo>
                  <a:pt x="3983" y="265479"/>
                </a:lnTo>
                <a:lnTo>
                  <a:pt x="8760" y="285351"/>
                </a:lnTo>
                <a:lnTo>
                  <a:pt x="15214" y="304520"/>
                </a:lnTo>
                <a:lnTo>
                  <a:pt x="432688" y="304520"/>
                </a:lnTo>
                <a:lnTo>
                  <a:pt x="439119" y="285351"/>
                </a:lnTo>
                <a:lnTo>
                  <a:pt x="443880" y="265479"/>
                </a:lnTo>
                <a:lnTo>
                  <a:pt x="446837" y="244975"/>
                </a:lnTo>
                <a:lnTo>
                  <a:pt x="447852" y="223913"/>
                </a:lnTo>
                <a:lnTo>
                  <a:pt x="443304" y="178784"/>
                </a:lnTo>
                <a:lnTo>
                  <a:pt x="430257" y="136752"/>
                </a:lnTo>
                <a:lnTo>
                  <a:pt x="409614" y="98717"/>
                </a:lnTo>
                <a:lnTo>
                  <a:pt x="382274" y="65579"/>
                </a:lnTo>
                <a:lnTo>
                  <a:pt x="349138" y="38238"/>
                </a:lnTo>
                <a:lnTo>
                  <a:pt x="311105" y="17595"/>
                </a:lnTo>
                <a:lnTo>
                  <a:pt x="269076" y="4548"/>
                </a:lnTo>
                <a:lnTo>
                  <a:pt x="223951" y="0"/>
                </a:lnTo>
                <a:close/>
              </a:path>
            </a:pathLst>
          </a:custGeom>
          <a:solidFill>
            <a:srgbClr val="F8FAF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bk object 30"/>
          <p:cNvSpPr/>
          <p:nvPr/>
        </p:nvSpPr>
        <p:spPr>
          <a:xfrm>
            <a:off x="4388663" y="2968393"/>
            <a:ext cx="401815" cy="217659"/>
          </a:xfrm>
          <a:custGeom>
            <a:avLst/>
            <a:gdLst/>
            <a:ahLst/>
            <a:cxnLst/>
            <a:rect l="l" t="t" r="r" b="b"/>
            <a:pathLst>
              <a:path w="352425" h="240029">
                <a:moveTo>
                  <a:pt x="176174" y="0"/>
                </a:moveTo>
                <a:lnTo>
                  <a:pt x="129345" y="6294"/>
                </a:lnTo>
                <a:lnTo>
                  <a:pt x="87263" y="24056"/>
                </a:lnTo>
                <a:lnTo>
                  <a:pt x="51606" y="51604"/>
                </a:lnTo>
                <a:lnTo>
                  <a:pt x="24056" y="87259"/>
                </a:lnTo>
                <a:lnTo>
                  <a:pt x="6294" y="129338"/>
                </a:lnTo>
                <a:lnTo>
                  <a:pt x="0" y="176161"/>
                </a:lnTo>
                <a:lnTo>
                  <a:pt x="805" y="192767"/>
                </a:lnTo>
                <a:lnTo>
                  <a:pt x="3146" y="208908"/>
                </a:lnTo>
                <a:lnTo>
                  <a:pt x="6911" y="224535"/>
                </a:lnTo>
                <a:lnTo>
                  <a:pt x="11988" y="239598"/>
                </a:lnTo>
                <a:lnTo>
                  <a:pt x="340360" y="239598"/>
                </a:lnTo>
                <a:lnTo>
                  <a:pt x="345442" y="224535"/>
                </a:lnTo>
                <a:lnTo>
                  <a:pt x="349207" y="208908"/>
                </a:lnTo>
                <a:lnTo>
                  <a:pt x="351545" y="192767"/>
                </a:lnTo>
                <a:lnTo>
                  <a:pt x="352348" y="176161"/>
                </a:lnTo>
                <a:lnTo>
                  <a:pt x="346053" y="129338"/>
                </a:lnTo>
                <a:lnTo>
                  <a:pt x="328289" y="87259"/>
                </a:lnTo>
                <a:lnTo>
                  <a:pt x="300737" y="51604"/>
                </a:lnTo>
                <a:lnTo>
                  <a:pt x="265080" y="24056"/>
                </a:lnTo>
                <a:lnTo>
                  <a:pt x="222998" y="6294"/>
                </a:lnTo>
                <a:lnTo>
                  <a:pt x="176174" y="0"/>
                </a:lnTo>
                <a:close/>
              </a:path>
            </a:pathLst>
          </a:custGeom>
          <a:solidFill>
            <a:srgbClr val="F8FAF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bk object 31"/>
          <p:cNvSpPr/>
          <p:nvPr/>
        </p:nvSpPr>
        <p:spPr>
          <a:xfrm>
            <a:off x="3653464" y="2722179"/>
            <a:ext cx="891956" cy="482536"/>
          </a:xfrm>
          <a:custGeom>
            <a:avLst/>
            <a:gdLst/>
            <a:ahLst/>
            <a:cxnLst/>
            <a:rect l="l" t="t" r="r" b="b"/>
            <a:pathLst>
              <a:path w="782320" h="532129">
                <a:moveTo>
                  <a:pt x="391083" y="0"/>
                </a:moveTo>
                <a:lnTo>
                  <a:pt x="342022" y="3047"/>
                </a:lnTo>
                <a:lnTo>
                  <a:pt x="294780" y="11944"/>
                </a:lnTo>
                <a:lnTo>
                  <a:pt x="249725" y="26326"/>
                </a:lnTo>
                <a:lnTo>
                  <a:pt x="207222" y="45824"/>
                </a:lnTo>
                <a:lnTo>
                  <a:pt x="167638" y="70073"/>
                </a:lnTo>
                <a:lnTo>
                  <a:pt x="131339" y="98705"/>
                </a:lnTo>
                <a:lnTo>
                  <a:pt x="98692" y="131356"/>
                </a:lnTo>
                <a:lnTo>
                  <a:pt x="70062" y="167657"/>
                </a:lnTo>
                <a:lnTo>
                  <a:pt x="45816" y="207242"/>
                </a:lnTo>
                <a:lnTo>
                  <a:pt x="26321" y="249745"/>
                </a:lnTo>
                <a:lnTo>
                  <a:pt x="11942" y="294799"/>
                </a:lnTo>
                <a:lnTo>
                  <a:pt x="3046" y="342038"/>
                </a:lnTo>
                <a:lnTo>
                  <a:pt x="0" y="391095"/>
                </a:lnTo>
                <a:lnTo>
                  <a:pt x="1768" y="427903"/>
                </a:lnTo>
                <a:lnTo>
                  <a:pt x="6927" y="463721"/>
                </a:lnTo>
                <a:lnTo>
                  <a:pt x="15259" y="498428"/>
                </a:lnTo>
                <a:lnTo>
                  <a:pt x="26543" y="531900"/>
                </a:lnTo>
                <a:lnTo>
                  <a:pt x="755662" y="531900"/>
                </a:lnTo>
                <a:lnTo>
                  <a:pt x="766939" y="498428"/>
                </a:lnTo>
                <a:lnTo>
                  <a:pt x="775281" y="463721"/>
                </a:lnTo>
                <a:lnTo>
                  <a:pt x="780455" y="427903"/>
                </a:lnTo>
                <a:lnTo>
                  <a:pt x="782231" y="391095"/>
                </a:lnTo>
                <a:lnTo>
                  <a:pt x="779182" y="342038"/>
                </a:lnTo>
                <a:lnTo>
                  <a:pt x="770282" y="294799"/>
                </a:lnTo>
                <a:lnTo>
                  <a:pt x="755896" y="249745"/>
                </a:lnTo>
                <a:lnTo>
                  <a:pt x="736392" y="207242"/>
                </a:lnTo>
                <a:lnTo>
                  <a:pt x="712137" y="167657"/>
                </a:lnTo>
                <a:lnTo>
                  <a:pt x="683497" y="131356"/>
                </a:lnTo>
                <a:lnTo>
                  <a:pt x="650840" y="98705"/>
                </a:lnTo>
                <a:lnTo>
                  <a:pt x="614533" y="70073"/>
                </a:lnTo>
                <a:lnTo>
                  <a:pt x="574942" y="45824"/>
                </a:lnTo>
                <a:lnTo>
                  <a:pt x="532435" y="26326"/>
                </a:lnTo>
                <a:lnTo>
                  <a:pt x="487378" y="11944"/>
                </a:lnTo>
                <a:lnTo>
                  <a:pt x="440138" y="3047"/>
                </a:lnTo>
                <a:lnTo>
                  <a:pt x="391083" y="0"/>
                </a:lnTo>
                <a:close/>
              </a:path>
            </a:pathLst>
          </a:custGeom>
          <a:solidFill>
            <a:srgbClr val="F8FAF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bk object 32"/>
          <p:cNvSpPr/>
          <p:nvPr/>
        </p:nvSpPr>
        <p:spPr>
          <a:xfrm>
            <a:off x="4712049" y="3095651"/>
            <a:ext cx="170195" cy="149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bk object 33"/>
          <p:cNvSpPr/>
          <p:nvPr/>
        </p:nvSpPr>
        <p:spPr>
          <a:xfrm>
            <a:off x="3242856" y="3095651"/>
            <a:ext cx="170210" cy="149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bk object 34"/>
          <p:cNvSpPr/>
          <p:nvPr/>
        </p:nvSpPr>
        <p:spPr>
          <a:xfrm>
            <a:off x="14480" y="3296919"/>
            <a:ext cx="12163040" cy="2980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bk object 35"/>
          <p:cNvSpPr/>
          <p:nvPr/>
        </p:nvSpPr>
        <p:spPr>
          <a:xfrm>
            <a:off x="3356445" y="6588270"/>
            <a:ext cx="8821100" cy="267180"/>
          </a:xfrm>
          <a:custGeom>
            <a:avLst/>
            <a:gdLst/>
            <a:ahLst/>
            <a:cxnLst/>
            <a:rect l="l" t="t" r="r" b="b"/>
            <a:pathLst>
              <a:path w="7736840" h="294640">
                <a:moveTo>
                  <a:pt x="0" y="294601"/>
                </a:moveTo>
                <a:lnTo>
                  <a:pt x="7736817" y="294601"/>
                </a:lnTo>
                <a:lnTo>
                  <a:pt x="7736817" y="0"/>
                </a:lnTo>
                <a:lnTo>
                  <a:pt x="0" y="0"/>
                </a:lnTo>
                <a:lnTo>
                  <a:pt x="0" y="294601"/>
                </a:lnTo>
                <a:close/>
              </a:path>
            </a:pathLst>
          </a:custGeom>
          <a:solidFill>
            <a:srgbClr val="6E492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bk object 36"/>
          <p:cNvSpPr/>
          <p:nvPr/>
        </p:nvSpPr>
        <p:spPr>
          <a:xfrm>
            <a:off x="3609987" y="4464541"/>
            <a:ext cx="4531854" cy="1930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bk object 37"/>
          <p:cNvSpPr/>
          <p:nvPr/>
        </p:nvSpPr>
        <p:spPr>
          <a:xfrm>
            <a:off x="8494540" y="5128737"/>
            <a:ext cx="1418297" cy="1190217"/>
          </a:xfrm>
          <a:custGeom>
            <a:avLst/>
            <a:gdLst/>
            <a:ahLst/>
            <a:cxnLst/>
            <a:rect l="l" t="t" r="r" b="b"/>
            <a:pathLst>
              <a:path w="1243965" h="1312545">
                <a:moveTo>
                  <a:pt x="621714" y="0"/>
                </a:moveTo>
                <a:lnTo>
                  <a:pt x="553970" y="6362"/>
                </a:lnTo>
                <a:lnTo>
                  <a:pt x="488340" y="25007"/>
                </a:lnTo>
                <a:lnTo>
                  <a:pt x="425202" y="55275"/>
                </a:lnTo>
                <a:lnTo>
                  <a:pt x="364936" y="96503"/>
                </a:lnTo>
                <a:lnTo>
                  <a:pt x="307921" y="148030"/>
                </a:lnTo>
                <a:lnTo>
                  <a:pt x="280750" y="177449"/>
                </a:lnTo>
                <a:lnTo>
                  <a:pt x="254535" y="209195"/>
                </a:lnTo>
                <a:lnTo>
                  <a:pt x="229322" y="243185"/>
                </a:lnTo>
                <a:lnTo>
                  <a:pt x="205159" y="279336"/>
                </a:lnTo>
                <a:lnTo>
                  <a:pt x="182094" y="317566"/>
                </a:lnTo>
                <a:lnTo>
                  <a:pt x="160172" y="357792"/>
                </a:lnTo>
                <a:lnTo>
                  <a:pt x="139443" y="399931"/>
                </a:lnTo>
                <a:lnTo>
                  <a:pt x="119953" y="443901"/>
                </a:lnTo>
                <a:lnTo>
                  <a:pt x="101750" y="489619"/>
                </a:lnTo>
                <a:lnTo>
                  <a:pt x="84881" y="537002"/>
                </a:lnTo>
                <a:lnTo>
                  <a:pt x="69393" y="585968"/>
                </a:lnTo>
                <a:lnTo>
                  <a:pt x="55335" y="636434"/>
                </a:lnTo>
                <a:lnTo>
                  <a:pt x="42753" y="688317"/>
                </a:lnTo>
                <a:lnTo>
                  <a:pt x="31694" y="741534"/>
                </a:lnTo>
                <a:lnTo>
                  <a:pt x="22207" y="796004"/>
                </a:lnTo>
                <a:lnTo>
                  <a:pt x="14339" y="851643"/>
                </a:lnTo>
                <a:lnTo>
                  <a:pt x="8137" y="908368"/>
                </a:lnTo>
                <a:lnTo>
                  <a:pt x="3648" y="966097"/>
                </a:lnTo>
                <a:lnTo>
                  <a:pt x="919" y="1024747"/>
                </a:lnTo>
                <a:lnTo>
                  <a:pt x="0" y="1084236"/>
                </a:lnTo>
                <a:lnTo>
                  <a:pt x="579" y="1130943"/>
                </a:lnTo>
                <a:lnTo>
                  <a:pt x="2294" y="1177132"/>
                </a:lnTo>
                <a:lnTo>
                  <a:pt x="5110" y="1222773"/>
                </a:lnTo>
                <a:lnTo>
                  <a:pt x="8992" y="1267832"/>
                </a:lnTo>
                <a:lnTo>
                  <a:pt x="13906" y="1312277"/>
                </a:lnTo>
                <a:lnTo>
                  <a:pt x="1229511" y="1312277"/>
                </a:lnTo>
                <a:lnTo>
                  <a:pt x="1234418" y="1267832"/>
                </a:lnTo>
                <a:lnTo>
                  <a:pt x="1238297" y="1222773"/>
                </a:lnTo>
                <a:lnTo>
                  <a:pt x="1241111" y="1177132"/>
                </a:lnTo>
                <a:lnTo>
                  <a:pt x="1242825" y="1130943"/>
                </a:lnTo>
                <a:lnTo>
                  <a:pt x="1243404" y="1084236"/>
                </a:lnTo>
                <a:lnTo>
                  <a:pt x="1242485" y="1024747"/>
                </a:lnTo>
                <a:lnTo>
                  <a:pt x="1239757" y="966097"/>
                </a:lnTo>
                <a:lnTo>
                  <a:pt x="1235268" y="908368"/>
                </a:lnTo>
                <a:lnTo>
                  <a:pt x="1229066" y="851643"/>
                </a:lnTo>
                <a:lnTo>
                  <a:pt x="1221198" y="796004"/>
                </a:lnTo>
                <a:lnTo>
                  <a:pt x="1211712" y="741534"/>
                </a:lnTo>
                <a:lnTo>
                  <a:pt x="1200655" y="688317"/>
                </a:lnTo>
                <a:lnTo>
                  <a:pt x="1188074" y="636434"/>
                </a:lnTo>
                <a:lnTo>
                  <a:pt x="1174016" y="585968"/>
                </a:lnTo>
                <a:lnTo>
                  <a:pt x="1158530" y="537002"/>
                </a:lnTo>
                <a:lnTo>
                  <a:pt x="1141662" y="489619"/>
                </a:lnTo>
                <a:lnTo>
                  <a:pt x="1123460" y="443901"/>
                </a:lnTo>
                <a:lnTo>
                  <a:pt x="1103971" y="399931"/>
                </a:lnTo>
                <a:lnTo>
                  <a:pt x="1083243" y="357792"/>
                </a:lnTo>
                <a:lnTo>
                  <a:pt x="1061323" y="317566"/>
                </a:lnTo>
                <a:lnTo>
                  <a:pt x="1038258" y="279336"/>
                </a:lnTo>
                <a:lnTo>
                  <a:pt x="1014096" y="243185"/>
                </a:lnTo>
                <a:lnTo>
                  <a:pt x="988885" y="209195"/>
                </a:lnTo>
                <a:lnTo>
                  <a:pt x="962671" y="177449"/>
                </a:lnTo>
                <a:lnTo>
                  <a:pt x="935502" y="148030"/>
                </a:lnTo>
                <a:lnTo>
                  <a:pt x="907425" y="121021"/>
                </a:lnTo>
                <a:lnTo>
                  <a:pt x="848739" y="74560"/>
                </a:lnTo>
                <a:lnTo>
                  <a:pt x="786991" y="38730"/>
                </a:lnTo>
                <a:lnTo>
                  <a:pt x="722560" y="14190"/>
                </a:lnTo>
                <a:lnTo>
                  <a:pt x="655826" y="1604"/>
                </a:lnTo>
                <a:lnTo>
                  <a:pt x="621714" y="0"/>
                </a:lnTo>
                <a:close/>
              </a:path>
            </a:pathLst>
          </a:custGeom>
          <a:solidFill>
            <a:srgbClr val="B7D43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bk object 38"/>
          <p:cNvSpPr/>
          <p:nvPr/>
        </p:nvSpPr>
        <p:spPr>
          <a:xfrm>
            <a:off x="9035871" y="5128742"/>
            <a:ext cx="876752" cy="1190217"/>
          </a:xfrm>
          <a:custGeom>
            <a:avLst/>
            <a:gdLst/>
            <a:ahLst/>
            <a:cxnLst/>
            <a:rect l="l" t="t" r="r" b="b"/>
            <a:pathLst>
              <a:path w="768984" h="1312545">
                <a:moveTo>
                  <a:pt x="291511" y="29832"/>
                </a:moveTo>
                <a:lnTo>
                  <a:pt x="20078" y="29832"/>
                </a:lnTo>
                <a:lnTo>
                  <a:pt x="54190" y="31436"/>
                </a:lnTo>
                <a:lnTo>
                  <a:pt x="87822" y="36194"/>
                </a:lnTo>
                <a:lnTo>
                  <a:pt x="153452" y="54840"/>
                </a:lnTo>
                <a:lnTo>
                  <a:pt x="216590" y="85108"/>
                </a:lnTo>
                <a:lnTo>
                  <a:pt x="276856" y="126338"/>
                </a:lnTo>
                <a:lnTo>
                  <a:pt x="333872" y="177866"/>
                </a:lnTo>
                <a:lnTo>
                  <a:pt x="361042" y="207285"/>
                </a:lnTo>
                <a:lnTo>
                  <a:pt x="387257" y="239032"/>
                </a:lnTo>
                <a:lnTo>
                  <a:pt x="412470" y="273022"/>
                </a:lnTo>
                <a:lnTo>
                  <a:pt x="436633" y="309174"/>
                </a:lnTo>
                <a:lnTo>
                  <a:pt x="459699" y="347405"/>
                </a:lnTo>
                <a:lnTo>
                  <a:pt x="481620" y="387631"/>
                </a:lnTo>
                <a:lnTo>
                  <a:pt x="502349" y="429771"/>
                </a:lnTo>
                <a:lnTo>
                  <a:pt x="521839" y="473742"/>
                </a:lnTo>
                <a:lnTo>
                  <a:pt x="540043" y="519460"/>
                </a:lnTo>
                <a:lnTo>
                  <a:pt x="556912" y="566844"/>
                </a:lnTo>
                <a:lnTo>
                  <a:pt x="572399" y="615810"/>
                </a:lnTo>
                <a:lnTo>
                  <a:pt x="586458" y="666277"/>
                </a:lnTo>
                <a:lnTo>
                  <a:pt x="599040" y="718160"/>
                </a:lnTo>
                <a:lnTo>
                  <a:pt x="610098" y="771378"/>
                </a:lnTo>
                <a:lnTo>
                  <a:pt x="619585" y="825848"/>
                </a:lnTo>
                <a:lnTo>
                  <a:pt x="627453" y="881487"/>
                </a:lnTo>
                <a:lnTo>
                  <a:pt x="633656" y="938212"/>
                </a:lnTo>
                <a:lnTo>
                  <a:pt x="638145" y="995942"/>
                </a:lnTo>
                <a:lnTo>
                  <a:pt x="640873" y="1054592"/>
                </a:lnTo>
                <a:lnTo>
                  <a:pt x="641793" y="1114081"/>
                </a:lnTo>
                <a:lnTo>
                  <a:pt x="641081" y="1164589"/>
                </a:lnTo>
                <a:lnTo>
                  <a:pt x="639007" y="1214470"/>
                </a:lnTo>
                <a:lnTo>
                  <a:pt x="635658" y="1263705"/>
                </a:lnTo>
                <a:lnTo>
                  <a:pt x="631125" y="1312277"/>
                </a:lnTo>
                <a:lnTo>
                  <a:pt x="754721" y="1312277"/>
                </a:lnTo>
                <a:lnTo>
                  <a:pt x="759627" y="1267832"/>
                </a:lnTo>
                <a:lnTo>
                  <a:pt x="763503" y="1222772"/>
                </a:lnTo>
                <a:lnTo>
                  <a:pt x="766313" y="1177130"/>
                </a:lnTo>
                <a:lnTo>
                  <a:pt x="768024" y="1130936"/>
                </a:lnTo>
                <a:lnTo>
                  <a:pt x="768602" y="1084223"/>
                </a:lnTo>
                <a:lnTo>
                  <a:pt x="767682" y="1024735"/>
                </a:lnTo>
                <a:lnTo>
                  <a:pt x="764954" y="966084"/>
                </a:lnTo>
                <a:lnTo>
                  <a:pt x="760466" y="908356"/>
                </a:lnTo>
                <a:lnTo>
                  <a:pt x="754264" y="851631"/>
                </a:lnTo>
                <a:lnTo>
                  <a:pt x="746396" y="795992"/>
                </a:lnTo>
                <a:lnTo>
                  <a:pt x="736910" y="741523"/>
                </a:lnTo>
                <a:lnTo>
                  <a:pt x="725853" y="688306"/>
                </a:lnTo>
                <a:lnTo>
                  <a:pt x="713272" y="636423"/>
                </a:lnTo>
                <a:lnTo>
                  <a:pt x="699214" y="585958"/>
                </a:lnTo>
                <a:lnTo>
                  <a:pt x="683728" y="536993"/>
                </a:lnTo>
                <a:lnTo>
                  <a:pt x="666860" y="489610"/>
                </a:lnTo>
                <a:lnTo>
                  <a:pt x="648659" y="443893"/>
                </a:lnTo>
                <a:lnTo>
                  <a:pt x="629170" y="399924"/>
                </a:lnTo>
                <a:lnTo>
                  <a:pt x="608442" y="357785"/>
                </a:lnTo>
                <a:lnTo>
                  <a:pt x="586522" y="317560"/>
                </a:lnTo>
                <a:lnTo>
                  <a:pt x="563458" y="279330"/>
                </a:lnTo>
                <a:lnTo>
                  <a:pt x="539297" y="243180"/>
                </a:lnTo>
                <a:lnTo>
                  <a:pt x="514085" y="209191"/>
                </a:lnTo>
                <a:lnTo>
                  <a:pt x="487872" y="177445"/>
                </a:lnTo>
                <a:lnTo>
                  <a:pt x="460703" y="148027"/>
                </a:lnTo>
                <a:lnTo>
                  <a:pt x="432627" y="121018"/>
                </a:lnTo>
                <a:lnTo>
                  <a:pt x="373942" y="74558"/>
                </a:lnTo>
                <a:lnTo>
                  <a:pt x="312196" y="38729"/>
                </a:lnTo>
                <a:lnTo>
                  <a:pt x="291511" y="29832"/>
                </a:lnTo>
                <a:close/>
              </a:path>
              <a:path w="768984" h="1312545">
                <a:moveTo>
                  <a:pt x="146925" y="0"/>
                </a:moveTo>
                <a:lnTo>
                  <a:pt x="109232" y="2002"/>
                </a:lnTo>
                <a:lnTo>
                  <a:pt x="72143" y="7900"/>
                </a:lnTo>
                <a:lnTo>
                  <a:pt x="35713" y="17536"/>
                </a:lnTo>
                <a:lnTo>
                  <a:pt x="0" y="30746"/>
                </a:lnTo>
                <a:lnTo>
                  <a:pt x="6692" y="30340"/>
                </a:lnTo>
                <a:lnTo>
                  <a:pt x="13347" y="29832"/>
                </a:lnTo>
                <a:lnTo>
                  <a:pt x="291511" y="29832"/>
                </a:lnTo>
                <a:lnTo>
                  <a:pt x="280293" y="25007"/>
                </a:lnTo>
                <a:lnTo>
                  <a:pt x="247767" y="14190"/>
                </a:lnTo>
                <a:lnTo>
                  <a:pt x="214666" y="6362"/>
                </a:lnTo>
                <a:lnTo>
                  <a:pt x="181036" y="1604"/>
                </a:lnTo>
                <a:lnTo>
                  <a:pt x="146925" y="0"/>
                </a:lnTo>
                <a:close/>
              </a:path>
            </a:pathLst>
          </a:custGeom>
          <a:solidFill>
            <a:srgbClr val="88AF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bk object 39"/>
          <p:cNvSpPr/>
          <p:nvPr/>
        </p:nvSpPr>
        <p:spPr>
          <a:xfrm>
            <a:off x="8715956" y="5338182"/>
            <a:ext cx="453218" cy="474475"/>
          </a:xfrm>
          <a:custGeom>
            <a:avLst/>
            <a:gdLst/>
            <a:ahLst/>
            <a:cxnLst/>
            <a:rect l="l" t="t" r="r" b="b"/>
            <a:pathLst>
              <a:path w="397509" h="523239">
                <a:moveTo>
                  <a:pt x="263572" y="0"/>
                </a:moveTo>
                <a:lnTo>
                  <a:pt x="187081" y="13434"/>
                </a:lnTo>
                <a:lnTo>
                  <a:pt x="149352" y="34114"/>
                </a:lnTo>
                <a:lnTo>
                  <a:pt x="113430" y="63117"/>
                </a:lnTo>
                <a:lnTo>
                  <a:pt x="80412" y="99706"/>
                </a:lnTo>
                <a:lnTo>
                  <a:pt x="51394" y="143141"/>
                </a:lnTo>
                <a:lnTo>
                  <a:pt x="27472" y="192683"/>
                </a:lnTo>
                <a:lnTo>
                  <a:pt x="10505" y="245003"/>
                </a:lnTo>
                <a:lnTo>
                  <a:pt x="1441" y="296441"/>
                </a:lnTo>
                <a:lnTo>
                  <a:pt x="0" y="345703"/>
                </a:lnTo>
                <a:lnTo>
                  <a:pt x="5898" y="391498"/>
                </a:lnTo>
                <a:lnTo>
                  <a:pt x="18856" y="432531"/>
                </a:lnTo>
                <a:lnTo>
                  <a:pt x="38591" y="467509"/>
                </a:lnTo>
                <a:lnTo>
                  <a:pt x="64824" y="495141"/>
                </a:lnTo>
                <a:lnTo>
                  <a:pt x="133844" y="522858"/>
                </a:lnTo>
                <a:lnTo>
                  <a:pt x="171898" y="521039"/>
                </a:lnTo>
                <a:lnTo>
                  <a:pt x="210338" y="509416"/>
                </a:lnTo>
                <a:lnTo>
                  <a:pt x="248068" y="488730"/>
                </a:lnTo>
                <a:lnTo>
                  <a:pt x="283991" y="459721"/>
                </a:lnTo>
                <a:lnTo>
                  <a:pt x="317013" y="423130"/>
                </a:lnTo>
                <a:lnTo>
                  <a:pt x="346036" y="379696"/>
                </a:lnTo>
                <a:lnTo>
                  <a:pt x="369964" y="330160"/>
                </a:lnTo>
                <a:lnTo>
                  <a:pt x="386933" y="277840"/>
                </a:lnTo>
                <a:lnTo>
                  <a:pt x="396000" y="226402"/>
                </a:lnTo>
                <a:lnTo>
                  <a:pt x="397446" y="177140"/>
                </a:lnTo>
                <a:lnTo>
                  <a:pt x="391550" y="131346"/>
                </a:lnTo>
                <a:lnTo>
                  <a:pt x="378592" y="90315"/>
                </a:lnTo>
                <a:lnTo>
                  <a:pt x="358851" y="55338"/>
                </a:lnTo>
                <a:lnTo>
                  <a:pt x="332608" y="27710"/>
                </a:lnTo>
                <a:lnTo>
                  <a:pt x="263572" y="0"/>
                </a:lnTo>
                <a:close/>
              </a:path>
            </a:pathLst>
          </a:custGeom>
          <a:solidFill>
            <a:srgbClr val="88AF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bk object 40"/>
          <p:cNvSpPr/>
          <p:nvPr/>
        </p:nvSpPr>
        <p:spPr>
          <a:xfrm>
            <a:off x="10695344" y="5340200"/>
            <a:ext cx="1166349" cy="978892"/>
          </a:xfrm>
          <a:custGeom>
            <a:avLst/>
            <a:gdLst/>
            <a:ahLst/>
            <a:cxnLst/>
            <a:rect l="l" t="t" r="r" b="b"/>
            <a:pathLst>
              <a:path w="1022984" h="1079500">
                <a:moveTo>
                  <a:pt x="511199" y="0"/>
                </a:moveTo>
                <a:lnTo>
                  <a:pt x="441834" y="8139"/>
                </a:lnTo>
                <a:lnTo>
                  <a:pt x="375304" y="31848"/>
                </a:lnTo>
                <a:lnTo>
                  <a:pt x="312220" y="70066"/>
                </a:lnTo>
                <a:lnTo>
                  <a:pt x="282160" y="94283"/>
                </a:lnTo>
                <a:lnTo>
                  <a:pt x="253190" y="121729"/>
                </a:lnTo>
                <a:lnTo>
                  <a:pt x="225386" y="152271"/>
                </a:lnTo>
                <a:lnTo>
                  <a:pt x="198823" y="185775"/>
                </a:lnTo>
                <a:lnTo>
                  <a:pt x="173579" y="222110"/>
                </a:lnTo>
                <a:lnTo>
                  <a:pt x="149729" y="261142"/>
                </a:lnTo>
                <a:lnTo>
                  <a:pt x="127350" y="302738"/>
                </a:lnTo>
                <a:lnTo>
                  <a:pt x="106517" y="346766"/>
                </a:lnTo>
                <a:lnTo>
                  <a:pt x="87306" y="393093"/>
                </a:lnTo>
                <a:lnTo>
                  <a:pt x="69795" y="441587"/>
                </a:lnTo>
                <a:lnTo>
                  <a:pt x="54058" y="492113"/>
                </a:lnTo>
                <a:lnTo>
                  <a:pt x="40173" y="544540"/>
                </a:lnTo>
                <a:lnTo>
                  <a:pt x="28215" y="598735"/>
                </a:lnTo>
                <a:lnTo>
                  <a:pt x="18261" y="654565"/>
                </a:lnTo>
                <a:lnTo>
                  <a:pt x="10386" y="711897"/>
                </a:lnTo>
                <a:lnTo>
                  <a:pt x="4666" y="770598"/>
                </a:lnTo>
                <a:lnTo>
                  <a:pt x="1179" y="830536"/>
                </a:lnTo>
                <a:lnTo>
                  <a:pt x="0" y="891577"/>
                </a:lnTo>
                <a:lnTo>
                  <a:pt x="739" y="939500"/>
                </a:lnTo>
                <a:lnTo>
                  <a:pt x="2922" y="986762"/>
                </a:lnTo>
                <a:lnTo>
                  <a:pt x="6499" y="1033307"/>
                </a:lnTo>
                <a:lnTo>
                  <a:pt x="11417" y="1079080"/>
                </a:lnTo>
                <a:lnTo>
                  <a:pt x="1011007" y="1079080"/>
                </a:lnTo>
                <a:lnTo>
                  <a:pt x="1015922" y="1033307"/>
                </a:lnTo>
                <a:lnTo>
                  <a:pt x="1019503" y="986762"/>
                </a:lnTo>
                <a:lnTo>
                  <a:pt x="1021694" y="939500"/>
                </a:lnTo>
                <a:lnTo>
                  <a:pt x="1022437" y="891577"/>
                </a:lnTo>
                <a:lnTo>
                  <a:pt x="1021258" y="830536"/>
                </a:lnTo>
                <a:lnTo>
                  <a:pt x="1017770" y="770598"/>
                </a:lnTo>
                <a:lnTo>
                  <a:pt x="1012050" y="711897"/>
                </a:lnTo>
                <a:lnTo>
                  <a:pt x="1004174" y="654565"/>
                </a:lnTo>
                <a:lnTo>
                  <a:pt x="994219" y="598735"/>
                </a:lnTo>
                <a:lnTo>
                  <a:pt x="982259" y="544540"/>
                </a:lnTo>
                <a:lnTo>
                  <a:pt x="968373" y="492113"/>
                </a:lnTo>
                <a:lnTo>
                  <a:pt x="952635" y="441587"/>
                </a:lnTo>
                <a:lnTo>
                  <a:pt x="935122" y="393093"/>
                </a:lnTo>
                <a:lnTo>
                  <a:pt x="915909" y="346766"/>
                </a:lnTo>
                <a:lnTo>
                  <a:pt x="895075" y="302738"/>
                </a:lnTo>
                <a:lnTo>
                  <a:pt x="872693" y="261142"/>
                </a:lnTo>
                <a:lnTo>
                  <a:pt x="848841" y="222110"/>
                </a:lnTo>
                <a:lnTo>
                  <a:pt x="823595" y="185775"/>
                </a:lnTo>
                <a:lnTo>
                  <a:pt x="797030" y="152271"/>
                </a:lnTo>
                <a:lnTo>
                  <a:pt x="769224" y="121729"/>
                </a:lnTo>
                <a:lnTo>
                  <a:pt x="740251" y="94283"/>
                </a:lnTo>
                <a:lnTo>
                  <a:pt x="710189" y="70066"/>
                </a:lnTo>
                <a:lnTo>
                  <a:pt x="647101" y="31848"/>
                </a:lnTo>
                <a:lnTo>
                  <a:pt x="580567" y="8139"/>
                </a:lnTo>
                <a:lnTo>
                  <a:pt x="511199" y="0"/>
                </a:lnTo>
                <a:close/>
              </a:path>
            </a:pathLst>
          </a:custGeom>
          <a:solidFill>
            <a:srgbClr val="B7D43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bk object 41"/>
          <p:cNvSpPr/>
          <p:nvPr/>
        </p:nvSpPr>
        <p:spPr>
          <a:xfrm>
            <a:off x="10695351" y="5340201"/>
            <a:ext cx="721095" cy="978892"/>
          </a:xfrm>
          <a:custGeom>
            <a:avLst/>
            <a:gdLst/>
            <a:ahLst/>
            <a:cxnLst/>
            <a:rect l="l" t="t" r="r" b="b"/>
            <a:pathLst>
              <a:path w="632459" h="1079500">
                <a:moveTo>
                  <a:pt x="511199" y="0"/>
                </a:moveTo>
                <a:lnTo>
                  <a:pt x="441834" y="8139"/>
                </a:lnTo>
                <a:lnTo>
                  <a:pt x="375304" y="31848"/>
                </a:lnTo>
                <a:lnTo>
                  <a:pt x="312220" y="70064"/>
                </a:lnTo>
                <a:lnTo>
                  <a:pt x="282160" y="94281"/>
                </a:lnTo>
                <a:lnTo>
                  <a:pt x="253190" y="121726"/>
                </a:lnTo>
                <a:lnTo>
                  <a:pt x="225386" y="152267"/>
                </a:lnTo>
                <a:lnTo>
                  <a:pt x="198823" y="185771"/>
                </a:lnTo>
                <a:lnTo>
                  <a:pt x="173579" y="222105"/>
                </a:lnTo>
                <a:lnTo>
                  <a:pt x="149729" y="261137"/>
                </a:lnTo>
                <a:lnTo>
                  <a:pt x="127350" y="302733"/>
                </a:lnTo>
                <a:lnTo>
                  <a:pt x="106517" y="346761"/>
                </a:lnTo>
                <a:lnTo>
                  <a:pt x="87306" y="393088"/>
                </a:lnTo>
                <a:lnTo>
                  <a:pt x="69795" y="441581"/>
                </a:lnTo>
                <a:lnTo>
                  <a:pt x="54058" y="492108"/>
                </a:lnTo>
                <a:lnTo>
                  <a:pt x="40173" y="544535"/>
                </a:lnTo>
                <a:lnTo>
                  <a:pt x="28215" y="598730"/>
                </a:lnTo>
                <a:lnTo>
                  <a:pt x="18261" y="654561"/>
                </a:lnTo>
                <a:lnTo>
                  <a:pt x="10386" y="711893"/>
                </a:lnTo>
                <a:lnTo>
                  <a:pt x="4666" y="770595"/>
                </a:lnTo>
                <a:lnTo>
                  <a:pt x="1179" y="830534"/>
                </a:lnTo>
                <a:lnTo>
                  <a:pt x="0" y="891577"/>
                </a:lnTo>
                <a:lnTo>
                  <a:pt x="739" y="939500"/>
                </a:lnTo>
                <a:lnTo>
                  <a:pt x="2922" y="986762"/>
                </a:lnTo>
                <a:lnTo>
                  <a:pt x="6499" y="1033307"/>
                </a:lnTo>
                <a:lnTo>
                  <a:pt x="11417" y="1079080"/>
                </a:lnTo>
                <a:lnTo>
                  <a:pt x="113080" y="1079080"/>
                </a:lnTo>
                <a:lnTo>
                  <a:pt x="109326" y="1039145"/>
                </a:lnTo>
                <a:lnTo>
                  <a:pt x="106565" y="998658"/>
                </a:lnTo>
                <a:lnTo>
                  <a:pt x="104861" y="957641"/>
                </a:lnTo>
                <a:lnTo>
                  <a:pt x="104279" y="916113"/>
                </a:lnTo>
                <a:lnTo>
                  <a:pt x="105459" y="855069"/>
                </a:lnTo>
                <a:lnTo>
                  <a:pt x="108946" y="795129"/>
                </a:lnTo>
                <a:lnTo>
                  <a:pt x="114665" y="736426"/>
                </a:lnTo>
                <a:lnTo>
                  <a:pt x="122540" y="679092"/>
                </a:lnTo>
                <a:lnTo>
                  <a:pt x="132495" y="623262"/>
                </a:lnTo>
                <a:lnTo>
                  <a:pt x="144453" y="569066"/>
                </a:lnTo>
                <a:lnTo>
                  <a:pt x="158338" y="516638"/>
                </a:lnTo>
                <a:lnTo>
                  <a:pt x="174074" y="466112"/>
                </a:lnTo>
                <a:lnTo>
                  <a:pt x="191586" y="417619"/>
                </a:lnTo>
                <a:lnTo>
                  <a:pt x="210796" y="371292"/>
                </a:lnTo>
                <a:lnTo>
                  <a:pt x="231629" y="327264"/>
                </a:lnTo>
                <a:lnTo>
                  <a:pt x="254008" y="285668"/>
                </a:lnTo>
                <a:lnTo>
                  <a:pt x="277858" y="246637"/>
                </a:lnTo>
                <a:lnTo>
                  <a:pt x="303103" y="210304"/>
                </a:lnTo>
                <a:lnTo>
                  <a:pt x="329665" y="176800"/>
                </a:lnTo>
                <a:lnTo>
                  <a:pt x="357469" y="146260"/>
                </a:lnTo>
                <a:lnTo>
                  <a:pt x="386439" y="118815"/>
                </a:lnTo>
                <a:lnTo>
                  <a:pt x="416499" y="94599"/>
                </a:lnTo>
                <a:lnTo>
                  <a:pt x="479584" y="56383"/>
                </a:lnTo>
                <a:lnTo>
                  <a:pt x="546113" y="32675"/>
                </a:lnTo>
                <a:lnTo>
                  <a:pt x="615478" y="24536"/>
                </a:lnTo>
                <a:lnTo>
                  <a:pt x="630042" y="24536"/>
                </a:lnTo>
                <a:lnTo>
                  <a:pt x="602642" y="14412"/>
                </a:lnTo>
                <a:lnTo>
                  <a:pt x="572695" y="6496"/>
                </a:lnTo>
                <a:lnTo>
                  <a:pt x="542201" y="1646"/>
                </a:lnTo>
                <a:lnTo>
                  <a:pt x="511199" y="0"/>
                </a:lnTo>
                <a:close/>
              </a:path>
              <a:path w="632459" h="1079500">
                <a:moveTo>
                  <a:pt x="630042" y="24536"/>
                </a:moveTo>
                <a:lnTo>
                  <a:pt x="621016" y="24536"/>
                </a:lnTo>
                <a:lnTo>
                  <a:pt x="626527" y="24980"/>
                </a:lnTo>
                <a:lnTo>
                  <a:pt x="632001" y="25260"/>
                </a:lnTo>
                <a:lnTo>
                  <a:pt x="630042" y="24536"/>
                </a:lnTo>
                <a:close/>
              </a:path>
            </a:pathLst>
          </a:custGeom>
          <a:solidFill>
            <a:srgbClr val="88AF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bk object 42"/>
          <p:cNvSpPr/>
          <p:nvPr/>
        </p:nvSpPr>
        <p:spPr>
          <a:xfrm>
            <a:off x="11306050" y="5512013"/>
            <a:ext cx="373579" cy="390981"/>
          </a:xfrm>
          <a:custGeom>
            <a:avLst/>
            <a:gdLst/>
            <a:ahLst/>
            <a:cxnLst/>
            <a:rect l="l" t="t" r="r" b="b"/>
            <a:pathLst>
              <a:path w="327659" h="431165">
                <a:moveTo>
                  <a:pt x="120692" y="0"/>
                </a:moveTo>
                <a:lnTo>
                  <a:pt x="80271" y="7607"/>
                </a:lnTo>
                <a:lnTo>
                  <a:pt x="45824" y="30071"/>
                </a:lnTo>
                <a:lnTo>
                  <a:pt x="20597" y="64528"/>
                </a:lnTo>
                <a:lnTo>
                  <a:pt x="5139" y="108462"/>
                </a:lnTo>
                <a:lnTo>
                  <a:pt x="0" y="159355"/>
                </a:lnTo>
                <a:lnTo>
                  <a:pt x="5726" y="214688"/>
                </a:lnTo>
                <a:lnTo>
                  <a:pt x="22867" y="271944"/>
                </a:lnTo>
                <a:lnTo>
                  <a:pt x="50080" y="325170"/>
                </a:lnTo>
                <a:lnTo>
                  <a:pt x="84205" y="369114"/>
                </a:lnTo>
                <a:lnTo>
                  <a:pt x="123108" y="402335"/>
                </a:lnTo>
                <a:lnTo>
                  <a:pt x="164653" y="423389"/>
                </a:lnTo>
                <a:lnTo>
                  <a:pt x="206703" y="430834"/>
                </a:lnTo>
                <a:lnTo>
                  <a:pt x="247124" y="423227"/>
                </a:lnTo>
                <a:lnTo>
                  <a:pt x="281570" y="400774"/>
                </a:lnTo>
                <a:lnTo>
                  <a:pt x="306795" y="366322"/>
                </a:lnTo>
                <a:lnTo>
                  <a:pt x="322252" y="322390"/>
                </a:lnTo>
                <a:lnTo>
                  <a:pt x="327393" y="271496"/>
                </a:lnTo>
                <a:lnTo>
                  <a:pt x="321672" y="216156"/>
                </a:lnTo>
                <a:lnTo>
                  <a:pt x="304540" y="158889"/>
                </a:lnTo>
                <a:lnTo>
                  <a:pt x="277322" y="105664"/>
                </a:lnTo>
                <a:lnTo>
                  <a:pt x="243193" y="61719"/>
                </a:lnTo>
                <a:lnTo>
                  <a:pt x="204288" y="28499"/>
                </a:lnTo>
                <a:lnTo>
                  <a:pt x="162742" y="7444"/>
                </a:lnTo>
                <a:lnTo>
                  <a:pt x="120692" y="0"/>
                </a:lnTo>
                <a:close/>
              </a:path>
            </a:pathLst>
          </a:custGeom>
          <a:solidFill>
            <a:srgbClr val="88AF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bk object 43"/>
          <p:cNvSpPr/>
          <p:nvPr/>
        </p:nvSpPr>
        <p:spPr>
          <a:xfrm>
            <a:off x="8638402" y="6097826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46" y="0"/>
                </a:moveTo>
                <a:lnTo>
                  <a:pt x="15382" y="1981"/>
                </a:lnTo>
                <a:lnTo>
                  <a:pt x="7386" y="7378"/>
                </a:lnTo>
                <a:lnTo>
                  <a:pt x="1984" y="15366"/>
                </a:lnTo>
                <a:lnTo>
                  <a:pt x="0" y="25120"/>
                </a:lnTo>
                <a:lnTo>
                  <a:pt x="0" y="302615"/>
                </a:lnTo>
                <a:lnTo>
                  <a:pt x="1984" y="312391"/>
                </a:lnTo>
                <a:lnTo>
                  <a:pt x="7386" y="320390"/>
                </a:lnTo>
                <a:lnTo>
                  <a:pt x="15382" y="325791"/>
                </a:lnTo>
                <a:lnTo>
                  <a:pt x="25146" y="327774"/>
                </a:lnTo>
                <a:lnTo>
                  <a:pt x="34907" y="325791"/>
                </a:lnTo>
                <a:lnTo>
                  <a:pt x="42899" y="320390"/>
                </a:lnTo>
                <a:lnTo>
                  <a:pt x="48297" y="312391"/>
                </a:lnTo>
                <a:lnTo>
                  <a:pt x="50279" y="302615"/>
                </a:lnTo>
                <a:lnTo>
                  <a:pt x="50279" y="25120"/>
                </a:lnTo>
                <a:lnTo>
                  <a:pt x="48297" y="15366"/>
                </a:lnTo>
                <a:lnTo>
                  <a:pt x="42899" y="7378"/>
                </a:lnTo>
                <a:lnTo>
                  <a:pt x="34907" y="1981"/>
                </a:lnTo>
                <a:lnTo>
                  <a:pt x="25146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bk object 44"/>
          <p:cNvSpPr/>
          <p:nvPr/>
        </p:nvSpPr>
        <p:spPr>
          <a:xfrm>
            <a:off x="8435925" y="5586185"/>
            <a:ext cx="462630" cy="641462"/>
          </a:xfrm>
          <a:custGeom>
            <a:avLst/>
            <a:gdLst/>
            <a:ahLst/>
            <a:cxnLst/>
            <a:rect l="l" t="t" r="r" b="b"/>
            <a:pathLst>
              <a:path w="405765" h="707390">
                <a:moveTo>
                  <a:pt x="202730" y="0"/>
                </a:moveTo>
                <a:lnTo>
                  <a:pt x="138657" y="18025"/>
                </a:lnTo>
                <a:lnTo>
                  <a:pt x="83006" y="68219"/>
                </a:lnTo>
                <a:lnTo>
                  <a:pt x="59383" y="103558"/>
                </a:lnTo>
                <a:lnTo>
                  <a:pt x="39119" y="144755"/>
                </a:lnTo>
                <a:lnTo>
                  <a:pt x="22631" y="191081"/>
                </a:lnTo>
                <a:lnTo>
                  <a:pt x="10336" y="241809"/>
                </a:lnTo>
                <a:lnTo>
                  <a:pt x="2653" y="296209"/>
                </a:lnTo>
                <a:lnTo>
                  <a:pt x="0" y="353554"/>
                </a:lnTo>
                <a:lnTo>
                  <a:pt x="2653" y="410900"/>
                </a:lnTo>
                <a:lnTo>
                  <a:pt x="10336" y="465300"/>
                </a:lnTo>
                <a:lnTo>
                  <a:pt x="22631" y="516027"/>
                </a:lnTo>
                <a:lnTo>
                  <a:pt x="39119" y="562354"/>
                </a:lnTo>
                <a:lnTo>
                  <a:pt x="59383" y="603550"/>
                </a:lnTo>
                <a:lnTo>
                  <a:pt x="83006" y="638890"/>
                </a:lnTo>
                <a:lnTo>
                  <a:pt x="109570" y="667644"/>
                </a:lnTo>
                <a:lnTo>
                  <a:pt x="169849" y="702482"/>
                </a:lnTo>
                <a:lnTo>
                  <a:pt x="202730" y="707109"/>
                </a:lnTo>
                <a:lnTo>
                  <a:pt x="235613" y="702482"/>
                </a:lnTo>
                <a:lnTo>
                  <a:pt x="295895" y="667644"/>
                </a:lnTo>
                <a:lnTo>
                  <a:pt x="322459" y="638890"/>
                </a:lnTo>
                <a:lnTo>
                  <a:pt x="346081" y="603550"/>
                </a:lnTo>
                <a:lnTo>
                  <a:pt x="366344" y="562354"/>
                </a:lnTo>
                <a:lnTo>
                  <a:pt x="382831" y="516027"/>
                </a:lnTo>
                <a:lnTo>
                  <a:pt x="395124" y="465300"/>
                </a:lnTo>
                <a:lnTo>
                  <a:pt x="402806" y="410900"/>
                </a:lnTo>
                <a:lnTo>
                  <a:pt x="405460" y="353554"/>
                </a:lnTo>
                <a:lnTo>
                  <a:pt x="402806" y="296209"/>
                </a:lnTo>
                <a:lnTo>
                  <a:pt x="395124" y="241809"/>
                </a:lnTo>
                <a:lnTo>
                  <a:pt x="382831" y="191081"/>
                </a:lnTo>
                <a:lnTo>
                  <a:pt x="366344" y="144755"/>
                </a:lnTo>
                <a:lnTo>
                  <a:pt x="346081" y="103558"/>
                </a:lnTo>
                <a:lnTo>
                  <a:pt x="322459" y="68219"/>
                </a:lnTo>
                <a:lnTo>
                  <a:pt x="295895" y="39465"/>
                </a:lnTo>
                <a:lnTo>
                  <a:pt x="235613" y="4627"/>
                </a:lnTo>
                <a:lnTo>
                  <a:pt x="202730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bk object 45"/>
          <p:cNvSpPr/>
          <p:nvPr/>
        </p:nvSpPr>
        <p:spPr>
          <a:xfrm>
            <a:off x="8508663" y="5655003"/>
            <a:ext cx="146701" cy="15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bk object 46"/>
          <p:cNvSpPr/>
          <p:nvPr/>
        </p:nvSpPr>
        <p:spPr>
          <a:xfrm>
            <a:off x="8435916" y="5864876"/>
            <a:ext cx="462630" cy="362766"/>
          </a:xfrm>
          <a:custGeom>
            <a:avLst/>
            <a:gdLst/>
            <a:ahLst/>
            <a:cxnLst/>
            <a:rect l="l" t="t" r="r" b="b"/>
            <a:pathLst>
              <a:path w="405765" h="400050">
                <a:moveTo>
                  <a:pt x="1790" y="0"/>
                </a:moveTo>
                <a:lnTo>
                  <a:pt x="1034" y="11409"/>
                </a:lnTo>
                <a:lnTo>
                  <a:pt x="471" y="22912"/>
                </a:lnTo>
                <a:lnTo>
                  <a:pt x="120" y="34513"/>
                </a:lnTo>
                <a:lnTo>
                  <a:pt x="0" y="46215"/>
                </a:lnTo>
                <a:lnTo>
                  <a:pt x="2653" y="103560"/>
                </a:lnTo>
                <a:lnTo>
                  <a:pt x="10336" y="157960"/>
                </a:lnTo>
                <a:lnTo>
                  <a:pt x="22631" y="208688"/>
                </a:lnTo>
                <a:lnTo>
                  <a:pt x="39120" y="255014"/>
                </a:lnTo>
                <a:lnTo>
                  <a:pt x="59385" y="296211"/>
                </a:lnTo>
                <a:lnTo>
                  <a:pt x="83009" y="331550"/>
                </a:lnTo>
                <a:lnTo>
                  <a:pt x="109574" y="360304"/>
                </a:lnTo>
                <a:lnTo>
                  <a:pt x="169858" y="395142"/>
                </a:lnTo>
                <a:lnTo>
                  <a:pt x="202742" y="399770"/>
                </a:lnTo>
                <a:lnTo>
                  <a:pt x="235626" y="395142"/>
                </a:lnTo>
                <a:lnTo>
                  <a:pt x="266821" y="381744"/>
                </a:lnTo>
                <a:lnTo>
                  <a:pt x="295911" y="360304"/>
                </a:lnTo>
                <a:lnTo>
                  <a:pt x="322476" y="331550"/>
                </a:lnTo>
                <a:lnTo>
                  <a:pt x="338669" y="307327"/>
                </a:lnTo>
                <a:lnTo>
                  <a:pt x="202742" y="307327"/>
                </a:lnTo>
                <a:lnTo>
                  <a:pt x="169159" y="302496"/>
                </a:lnTo>
                <a:lnTo>
                  <a:pt x="107768" y="266184"/>
                </a:lnTo>
                <a:lnTo>
                  <a:pt x="80850" y="236257"/>
                </a:lnTo>
                <a:lnTo>
                  <a:pt x="57041" y="199518"/>
                </a:lnTo>
                <a:lnTo>
                  <a:pt x="36786" y="156746"/>
                </a:lnTo>
                <a:lnTo>
                  <a:pt x="20530" y="108717"/>
                </a:lnTo>
                <a:lnTo>
                  <a:pt x="8717" y="56209"/>
                </a:lnTo>
                <a:lnTo>
                  <a:pt x="1790" y="0"/>
                </a:lnTo>
                <a:close/>
              </a:path>
              <a:path w="405765" h="400050">
                <a:moveTo>
                  <a:pt x="403694" y="0"/>
                </a:moveTo>
                <a:lnTo>
                  <a:pt x="396768" y="56209"/>
                </a:lnTo>
                <a:lnTo>
                  <a:pt x="384954" y="108717"/>
                </a:lnTo>
                <a:lnTo>
                  <a:pt x="368698" y="156746"/>
                </a:lnTo>
                <a:lnTo>
                  <a:pt x="348444" y="199518"/>
                </a:lnTo>
                <a:lnTo>
                  <a:pt x="324635" y="236257"/>
                </a:lnTo>
                <a:lnTo>
                  <a:pt x="297716" y="266184"/>
                </a:lnTo>
                <a:lnTo>
                  <a:pt x="236326" y="302496"/>
                </a:lnTo>
                <a:lnTo>
                  <a:pt x="202742" y="307327"/>
                </a:lnTo>
                <a:lnTo>
                  <a:pt x="338669" y="307327"/>
                </a:lnTo>
                <a:lnTo>
                  <a:pt x="366365" y="255014"/>
                </a:lnTo>
                <a:lnTo>
                  <a:pt x="382854" y="208688"/>
                </a:lnTo>
                <a:lnTo>
                  <a:pt x="395148" y="157960"/>
                </a:lnTo>
                <a:lnTo>
                  <a:pt x="402831" y="103560"/>
                </a:lnTo>
                <a:lnTo>
                  <a:pt x="405485" y="46215"/>
                </a:lnTo>
                <a:lnTo>
                  <a:pt x="405364" y="34513"/>
                </a:lnTo>
                <a:lnTo>
                  <a:pt x="405014" y="22912"/>
                </a:lnTo>
                <a:lnTo>
                  <a:pt x="404451" y="11409"/>
                </a:lnTo>
                <a:lnTo>
                  <a:pt x="403694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bk object 47"/>
          <p:cNvSpPr/>
          <p:nvPr/>
        </p:nvSpPr>
        <p:spPr>
          <a:xfrm>
            <a:off x="11774632" y="6097826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46" y="0"/>
                </a:moveTo>
                <a:lnTo>
                  <a:pt x="15376" y="1981"/>
                </a:lnTo>
                <a:lnTo>
                  <a:pt x="7381" y="7378"/>
                </a:lnTo>
                <a:lnTo>
                  <a:pt x="1982" y="15366"/>
                </a:lnTo>
                <a:lnTo>
                  <a:pt x="0" y="25120"/>
                </a:lnTo>
                <a:lnTo>
                  <a:pt x="0" y="302615"/>
                </a:lnTo>
                <a:lnTo>
                  <a:pt x="1982" y="312391"/>
                </a:lnTo>
                <a:lnTo>
                  <a:pt x="7381" y="320390"/>
                </a:lnTo>
                <a:lnTo>
                  <a:pt x="15376" y="325791"/>
                </a:lnTo>
                <a:lnTo>
                  <a:pt x="25146" y="327774"/>
                </a:lnTo>
                <a:lnTo>
                  <a:pt x="34899" y="325791"/>
                </a:lnTo>
                <a:lnTo>
                  <a:pt x="42895" y="320390"/>
                </a:lnTo>
                <a:lnTo>
                  <a:pt x="48304" y="312391"/>
                </a:lnTo>
                <a:lnTo>
                  <a:pt x="50292" y="302615"/>
                </a:lnTo>
                <a:lnTo>
                  <a:pt x="50292" y="25120"/>
                </a:lnTo>
                <a:lnTo>
                  <a:pt x="48304" y="15366"/>
                </a:lnTo>
                <a:lnTo>
                  <a:pt x="42895" y="7378"/>
                </a:lnTo>
                <a:lnTo>
                  <a:pt x="34899" y="1981"/>
                </a:lnTo>
                <a:lnTo>
                  <a:pt x="25146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bk object 48"/>
          <p:cNvSpPr/>
          <p:nvPr/>
        </p:nvSpPr>
        <p:spPr>
          <a:xfrm>
            <a:off x="11803299" y="6306920"/>
            <a:ext cx="2896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4025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bk object 49"/>
          <p:cNvSpPr/>
          <p:nvPr/>
        </p:nvSpPr>
        <p:spPr>
          <a:xfrm>
            <a:off x="11601366" y="5586507"/>
            <a:ext cx="403987" cy="640886"/>
          </a:xfrm>
          <a:custGeom>
            <a:avLst/>
            <a:gdLst/>
            <a:ahLst/>
            <a:cxnLst/>
            <a:rect l="l" t="t" r="r" b="b"/>
            <a:pathLst>
              <a:path w="354329" h="706754">
                <a:moveTo>
                  <a:pt x="177114" y="0"/>
                </a:moveTo>
                <a:lnTo>
                  <a:pt x="130163" y="6353"/>
                </a:lnTo>
                <a:lnTo>
                  <a:pt x="87891" y="24266"/>
                </a:lnTo>
                <a:lnTo>
                  <a:pt x="52019" y="52019"/>
                </a:lnTo>
                <a:lnTo>
                  <a:pt x="24266" y="87891"/>
                </a:lnTo>
                <a:lnTo>
                  <a:pt x="6353" y="130163"/>
                </a:lnTo>
                <a:lnTo>
                  <a:pt x="0" y="177113"/>
                </a:lnTo>
                <a:lnTo>
                  <a:pt x="0" y="529627"/>
                </a:lnTo>
                <a:lnTo>
                  <a:pt x="6353" y="576574"/>
                </a:lnTo>
                <a:lnTo>
                  <a:pt x="24266" y="618847"/>
                </a:lnTo>
                <a:lnTo>
                  <a:pt x="52019" y="654723"/>
                </a:lnTo>
                <a:lnTo>
                  <a:pt x="87891" y="682481"/>
                </a:lnTo>
                <a:lnTo>
                  <a:pt x="130163" y="700399"/>
                </a:lnTo>
                <a:lnTo>
                  <a:pt x="177114" y="706754"/>
                </a:lnTo>
                <a:lnTo>
                  <a:pt x="224055" y="700399"/>
                </a:lnTo>
                <a:lnTo>
                  <a:pt x="266322" y="682481"/>
                </a:lnTo>
                <a:lnTo>
                  <a:pt x="302193" y="654723"/>
                </a:lnTo>
                <a:lnTo>
                  <a:pt x="329946" y="618847"/>
                </a:lnTo>
                <a:lnTo>
                  <a:pt x="347861" y="576574"/>
                </a:lnTo>
                <a:lnTo>
                  <a:pt x="354215" y="529627"/>
                </a:lnTo>
                <a:lnTo>
                  <a:pt x="354215" y="177113"/>
                </a:lnTo>
                <a:lnTo>
                  <a:pt x="347861" y="130163"/>
                </a:lnTo>
                <a:lnTo>
                  <a:pt x="329946" y="87891"/>
                </a:lnTo>
                <a:lnTo>
                  <a:pt x="302193" y="52019"/>
                </a:lnTo>
                <a:lnTo>
                  <a:pt x="266322" y="24266"/>
                </a:lnTo>
                <a:lnTo>
                  <a:pt x="224055" y="6353"/>
                </a:lnTo>
                <a:lnTo>
                  <a:pt x="177114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bk object 50"/>
          <p:cNvSpPr/>
          <p:nvPr/>
        </p:nvSpPr>
        <p:spPr>
          <a:xfrm>
            <a:off x="11601366" y="5995078"/>
            <a:ext cx="403987" cy="232631"/>
          </a:xfrm>
          <a:custGeom>
            <a:avLst/>
            <a:gdLst/>
            <a:ahLst/>
            <a:cxnLst/>
            <a:rect l="l" t="t" r="r" b="b"/>
            <a:pathLst>
              <a:path w="354329" h="256540">
                <a:moveTo>
                  <a:pt x="0" y="0"/>
                </a:moveTo>
                <a:lnTo>
                  <a:pt x="0" y="79070"/>
                </a:lnTo>
                <a:lnTo>
                  <a:pt x="6353" y="126012"/>
                </a:lnTo>
                <a:lnTo>
                  <a:pt x="24266" y="168281"/>
                </a:lnTo>
                <a:lnTo>
                  <a:pt x="52019" y="204155"/>
                </a:lnTo>
                <a:lnTo>
                  <a:pt x="87891" y="231912"/>
                </a:lnTo>
                <a:lnTo>
                  <a:pt x="130163" y="249829"/>
                </a:lnTo>
                <a:lnTo>
                  <a:pt x="177114" y="256184"/>
                </a:lnTo>
                <a:lnTo>
                  <a:pt x="224055" y="249829"/>
                </a:lnTo>
                <a:lnTo>
                  <a:pt x="266322" y="231912"/>
                </a:lnTo>
                <a:lnTo>
                  <a:pt x="302193" y="204155"/>
                </a:lnTo>
                <a:lnTo>
                  <a:pt x="323103" y="177126"/>
                </a:lnTo>
                <a:lnTo>
                  <a:pt x="177114" y="177126"/>
                </a:lnTo>
                <a:lnTo>
                  <a:pt x="130163" y="170771"/>
                </a:lnTo>
                <a:lnTo>
                  <a:pt x="87891" y="152854"/>
                </a:lnTo>
                <a:lnTo>
                  <a:pt x="52019" y="125096"/>
                </a:lnTo>
                <a:lnTo>
                  <a:pt x="24266" y="89220"/>
                </a:lnTo>
                <a:lnTo>
                  <a:pt x="6353" y="46947"/>
                </a:lnTo>
                <a:lnTo>
                  <a:pt x="0" y="0"/>
                </a:lnTo>
                <a:close/>
              </a:path>
              <a:path w="354329" h="256540">
                <a:moveTo>
                  <a:pt x="354215" y="0"/>
                </a:moveTo>
                <a:lnTo>
                  <a:pt x="347861" y="46947"/>
                </a:lnTo>
                <a:lnTo>
                  <a:pt x="329946" y="89220"/>
                </a:lnTo>
                <a:lnTo>
                  <a:pt x="302193" y="125096"/>
                </a:lnTo>
                <a:lnTo>
                  <a:pt x="266322" y="152854"/>
                </a:lnTo>
                <a:lnTo>
                  <a:pt x="224055" y="170771"/>
                </a:lnTo>
                <a:lnTo>
                  <a:pt x="177114" y="177126"/>
                </a:lnTo>
                <a:lnTo>
                  <a:pt x="323103" y="177126"/>
                </a:lnTo>
                <a:lnTo>
                  <a:pt x="329946" y="168281"/>
                </a:lnTo>
                <a:lnTo>
                  <a:pt x="347861" y="126012"/>
                </a:lnTo>
                <a:lnTo>
                  <a:pt x="354215" y="79070"/>
                </a:lnTo>
                <a:lnTo>
                  <a:pt x="354215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bk object 51"/>
          <p:cNvSpPr/>
          <p:nvPr/>
        </p:nvSpPr>
        <p:spPr>
          <a:xfrm>
            <a:off x="11633671" y="5637274"/>
            <a:ext cx="142815" cy="153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bk object 52"/>
          <p:cNvSpPr/>
          <p:nvPr/>
        </p:nvSpPr>
        <p:spPr>
          <a:xfrm>
            <a:off x="9259271" y="6097826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33" y="0"/>
                </a:moveTo>
                <a:lnTo>
                  <a:pt x="15376" y="1981"/>
                </a:lnTo>
                <a:lnTo>
                  <a:pt x="7385" y="7378"/>
                </a:lnTo>
                <a:lnTo>
                  <a:pt x="1983" y="15366"/>
                </a:lnTo>
                <a:lnTo>
                  <a:pt x="0" y="25120"/>
                </a:lnTo>
                <a:lnTo>
                  <a:pt x="0" y="302615"/>
                </a:lnTo>
                <a:lnTo>
                  <a:pt x="1983" y="312391"/>
                </a:lnTo>
                <a:lnTo>
                  <a:pt x="7385" y="320390"/>
                </a:lnTo>
                <a:lnTo>
                  <a:pt x="15376" y="325791"/>
                </a:lnTo>
                <a:lnTo>
                  <a:pt x="25133" y="327774"/>
                </a:lnTo>
                <a:lnTo>
                  <a:pt x="34897" y="325791"/>
                </a:lnTo>
                <a:lnTo>
                  <a:pt x="42892" y="320390"/>
                </a:lnTo>
                <a:lnTo>
                  <a:pt x="48295" y="312391"/>
                </a:lnTo>
                <a:lnTo>
                  <a:pt x="50279" y="302615"/>
                </a:lnTo>
                <a:lnTo>
                  <a:pt x="50279" y="25120"/>
                </a:lnTo>
                <a:lnTo>
                  <a:pt x="48295" y="15366"/>
                </a:lnTo>
                <a:lnTo>
                  <a:pt x="42892" y="7378"/>
                </a:lnTo>
                <a:lnTo>
                  <a:pt x="34897" y="1981"/>
                </a:lnTo>
                <a:lnTo>
                  <a:pt x="25133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bk object 53"/>
          <p:cNvSpPr/>
          <p:nvPr/>
        </p:nvSpPr>
        <p:spPr>
          <a:xfrm>
            <a:off x="9006877" y="5780325"/>
            <a:ext cx="562541" cy="447411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505" y="0"/>
                </a:moveTo>
                <a:lnTo>
                  <a:pt x="196829" y="5008"/>
                </a:lnTo>
                <a:lnTo>
                  <a:pt x="150558" y="19373"/>
                </a:lnTo>
                <a:lnTo>
                  <a:pt x="108686" y="42102"/>
                </a:lnTo>
                <a:lnTo>
                  <a:pt x="72203" y="72204"/>
                </a:lnTo>
                <a:lnTo>
                  <a:pt x="42101" y="108687"/>
                </a:lnTo>
                <a:lnTo>
                  <a:pt x="19373" y="150559"/>
                </a:lnTo>
                <a:lnTo>
                  <a:pt x="5008" y="196830"/>
                </a:lnTo>
                <a:lnTo>
                  <a:pt x="0" y="246506"/>
                </a:lnTo>
                <a:lnTo>
                  <a:pt x="5008" y="296183"/>
                </a:lnTo>
                <a:lnTo>
                  <a:pt x="19373" y="342453"/>
                </a:lnTo>
                <a:lnTo>
                  <a:pt x="42101" y="384326"/>
                </a:lnTo>
                <a:lnTo>
                  <a:pt x="72203" y="420809"/>
                </a:lnTo>
                <a:lnTo>
                  <a:pt x="108686" y="450911"/>
                </a:lnTo>
                <a:lnTo>
                  <a:pt x="150558" y="473640"/>
                </a:lnTo>
                <a:lnTo>
                  <a:pt x="196829" y="488005"/>
                </a:lnTo>
                <a:lnTo>
                  <a:pt x="246505" y="493013"/>
                </a:lnTo>
                <a:lnTo>
                  <a:pt x="296190" y="488005"/>
                </a:lnTo>
                <a:lnTo>
                  <a:pt x="342465" y="473640"/>
                </a:lnTo>
                <a:lnTo>
                  <a:pt x="384340" y="450911"/>
                </a:lnTo>
                <a:lnTo>
                  <a:pt x="420824" y="420809"/>
                </a:lnTo>
                <a:lnTo>
                  <a:pt x="450925" y="384326"/>
                </a:lnTo>
                <a:lnTo>
                  <a:pt x="473653" y="342453"/>
                </a:lnTo>
                <a:lnTo>
                  <a:pt x="488017" y="296183"/>
                </a:lnTo>
                <a:lnTo>
                  <a:pt x="493025" y="246506"/>
                </a:lnTo>
                <a:lnTo>
                  <a:pt x="488017" y="196830"/>
                </a:lnTo>
                <a:lnTo>
                  <a:pt x="473653" y="150559"/>
                </a:lnTo>
                <a:lnTo>
                  <a:pt x="450925" y="108687"/>
                </a:lnTo>
                <a:lnTo>
                  <a:pt x="420824" y="72204"/>
                </a:lnTo>
                <a:lnTo>
                  <a:pt x="384340" y="42102"/>
                </a:lnTo>
                <a:lnTo>
                  <a:pt x="342465" y="19373"/>
                </a:lnTo>
                <a:lnTo>
                  <a:pt x="296190" y="5008"/>
                </a:lnTo>
                <a:lnTo>
                  <a:pt x="246505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bk object 54"/>
          <p:cNvSpPr/>
          <p:nvPr/>
        </p:nvSpPr>
        <p:spPr>
          <a:xfrm>
            <a:off x="9006874" y="5968190"/>
            <a:ext cx="562541" cy="259694"/>
          </a:xfrm>
          <a:custGeom>
            <a:avLst/>
            <a:gdLst/>
            <a:ahLst/>
            <a:cxnLst/>
            <a:rect l="l" t="t" r="r" b="b"/>
            <a:pathLst>
              <a:path w="493395" h="286384">
                <a:moveTo>
                  <a:pt x="3162" y="0"/>
                </a:moveTo>
                <a:lnTo>
                  <a:pt x="1805" y="9658"/>
                </a:lnTo>
                <a:lnTo>
                  <a:pt x="814" y="19442"/>
                </a:lnTo>
                <a:lnTo>
                  <a:pt x="206" y="29337"/>
                </a:lnTo>
                <a:lnTo>
                  <a:pt x="0" y="39331"/>
                </a:lnTo>
                <a:lnTo>
                  <a:pt x="5008" y="89008"/>
                </a:lnTo>
                <a:lnTo>
                  <a:pt x="19373" y="135278"/>
                </a:lnTo>
                <a:lnTo>
                  <a:pt x="42101" y="177151"/>
                </a:lnTo>
                <a:lnTo>
                  <a:pt x="72203" y="213634"/>
                </a:lnTo>
                <a:lnTo>
                  <a:pt x="108686" y="243736"/>
                </a:lnTo>
                <a:lnTo>
                  <a:pt x="150558" y="266465"/>
                </a:lnTo>
                <a:lnTo>
                  <a:pt x="196829" y="280830"/>
                </a:lnTo>
                <a:lnTo>
                  <a:pt x="246505" y="285838"/>
                </a:lnTo>
                <a:lnTo>
                  <a:pt x="296190" y="280830"/>
                </a:lnTo>
                <a:lnTo>
                  <a:pt x="342465" y="266465"/>
                </a:lnTo>
                <a:lnTo>
                  <a:pt x="384340" y="243736"/>
                </a:lnTo>
                <a:lnTo>
                  <a:pt x="420824" y="213634"/>
                </a:lnTo>
                <a:lnTo>
                  <a:pt x="426154" y="207174"/>
                </a:lnTo>
                <a:lnTo>
                  <a:pt x="246505" y="207174"/>
                </a:lnTo>
                <a:lnTo>
                  <a:pt x="195362" y="201862"/>
                </a:lnTo>
                <a:lnTo>
                  <a:pt x="147875" y="186647"/>
                </a:lnTo>
                <a:lnTo>
                  <a:pt x="105126" y="162614"/>
                </a:lnTo>
                <a:lnTo>
                  <a:pt x="68198" y="130849"/>
                </a:lnTo>
                <a:lnTo>
                  <a:pt x="38173" y="92435"/>
                </a:lnTo>
                <a:lnTo>
                  <a:pt x="16134" y="48457"/>
                </a:lnTo>
                <a:lnTo>
                  <a:pt x="3162" y="0"/>
                </a:lnTo>
                <a:close/>
              </a:path>
              <a:path w="493395" h="286384">
                <a:moveTo>
                  <a:pt x="489863" y="0"/>
                </a:moveTo>
                <a:lnTo>
                  <a:pt x="476894" y="48457"/>
                </a:lnTo>
                <a:lnTo>
                  <a:pt x="454854" y="92435"/>
                </a:lnTo>
                <a:lnTo>
                  <a:pt x="424826" y="130849"/>
                </a:lnTo>
                <a:lnTo>
                  <a:pt x="387894" y="162614"/>
                </a:lnTo>
                <a:lnTo>
                  <a:pt x="345141" y="186647"/>
                </a:lnTo>
                <a:lnTo>
                  <a:pt x="297650" y="201862"/>
                </a:lnTo>
                <a:lnTo>
                  <a:pt x="246505" y="207174"/>
                </a:lnTo>
                <a:lnTo>
                  <a:pt x="426154" y="207174"/>
                </a:lnTo>
                <a:lnTo>
                  <a:pt x="450925" y="177151"/>
                </a:lnTo>
                <a:lnTo>
                  <a:pt x="473653" y="135278"/>
                </a:lnTo>
                <a:lnTo>
                  <a:pt x="488017" y="89008"/>
                </a:lnTo>
                <a:lnTo>
                  <a:pt x="493025" y="39331"/>
                </a:lnTo>
                <a:lnTo>
                  <a:pt x="492822" y="29337"/>
                </a:lnTo>
                <a:lnTo>
                  <a:pt x="492220" y="19442"/>
                </a:lnTo>
                <a:lnTo>
                  <a:pt x="491230" y="9658"/>
                </a:lnTo>
                <a:lnTo>
                  <a:pt x="489863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bk object 55"/>
          <p:cNvSpPr/>
          <p:nvPr/>
        </p:nvSpPr>
        <p:spPr>
          <a:xfrm>
            <a:off x="9103076" y="5840725"/>
            <a:ext cx="171867" cy="114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bk object 56"/>
          <p:cNvSpPr/>
          <p:nvPr/>
        </p:nvSpPr>
        <p:spPr>
          <a:xfrm>
            <a:off x="10214537" y="6097826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33" y="0"/>
                </a:moveTo>
                <a:lnTo>
                  <a:pt x="15376" y="1981"/>
                </a:lnTo>
                <a:lnTo>
                  <a:pt x="7385" y="7378"/>
                </a:lnTo>
                <a:lnTo>
                  <a:pt x="1983" y="15366"/>
                </a:lnTo>
                <a:lnTo>
                  <a:pt x="0" y="25120"/>
                </a:lnTo>
                <a:lnTo>
                  <a:pt x="0" y="302615"/>
                </a:lnTo>
                <a:lnTo>
                  <a:pt x="1983" y="312391"/>
                </a:lnTo>
                <a:lnTo>
                  <a:pt x="7385" y="320390"/>
                </a:lnTo>
                <a:lnTo>
                  <a:pt x="15376" y="325791"/>
                </a:lnTo>
                <a:lnTo>
                  <a:pt x="25133" y="327774"/>
                </a:lnTo>
                <a:lnTo>
                  <a:pt x="34897" y="325791"/>
                </a:lnTo>
                <a:lnTo>
                  <a:pt x="42892" y="320390"/>
                </a:lnTo>
                <a:lnTo>
                  <a:pt x="48295" y="312391"/>
                </a:lnTo>
                <a:lnTo>
                  <a:pt x="50279" y="302615"/>
                </a:lnTo>
                <a:lnTo>
                  <a:pt x="50279" y="25120"/>
                </a:lnTo>
                <a:lnTo>
                  <a:pt x="48295" y="15366"/>
                </a:lnTo>
                <a:lnTo>
                  <a:pt x="42892" y="7378"/>
                </a:lnTo>
                <a:lnTo>
                  <a:pt x="34897" y="1981"/>
                </a:lnTo>
                <a:lnTo>
                  <a:pt x="25133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bk object 57"/>
          <p:cNvSpPr/>
          <p:nvPr/>
        </p:nvSpPr>
        <p:spPr>
          <a:xfrm>
            <a:off x="10243190" y="6306920"/>
            <a:ext cx="2896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4025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bk object 58"/>
          <p:cNvSpPr/>
          <p:nvPr/>
        </p:nvSpPr>
        <p:spPr>
          <a:xfrm>
            <a:off x="9962143" y="5780325"/>
            <a:ext cx="562541" cy="447411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506" y="0"/>
                </a:moveTo>
                <a:lnTo>
                  <a:pt x="196826" y="5008"/>
                </a:lnTo>
                <a:lnTo>
                  <a:pt x="150554" y="19373"/>
                </a:lnTo>
                <a:lnTo>
                  <a:pt x="108681" y="42102"/>
                </a:lnTo>
                <a:lnTo>
                  <a:pt x="72199" y="72204"/>
                </a:lnTo>
                <a:lnTo>
                  <a:pt x="42099" y="108687"/>
                </a:lnTo>
                <a:lnTo>
                  <a:pt x="19371" y="150559"/>
                </a:lnTo>
                <a:lnTo>
                  <a:pt x="5008" y="196830"/>
                </a:lnTo>
                <a:lnTo>
                  <a:pt x="0" y="246506"/>
                </a:lnTo>
                <a:lnTo>
                  <a:pt x="5008" y="296183"/>
                </a:lnTo>
                <a:lnTo>
                  <a:pt x="19371" y="342453"/>
                </a:lnTo>
                <a:lnTo>
                  <a:pt x="42099" y="384326"/>
                </a:lnTo>
                <a:lnTo>
                  <a:pt x="72199" y="420809"/>
                </a:lnTo>
                <a:lnTo>
                  <a:pt x="108681" y="450911"/>
                </a:lnTo>
                <a:lnTo>
                  <a:pt x="150554" y="473640"/>
                </a:lnTo>
                <a:lnTo>
                  <a:pt x="196826" y="488005"/>
                </a:lnTo>
                <a:lnTo>
                  <a:pt x="246506" y="493013"/>
                </a:lnTo>
                <a:lnTo>
                  <a:pt x="296191" y="488005"/>
                </a:lnTo>
                <a:lnTo>
                  <a:pt x="342466" y="473640"/>
                </a:lnTo>
                <a:lnTo>
                  <a:pt x="384341" y="450911"/>
                </a:lnTo>
                <a:lnTo>
                  <a:pt x="420825" y="420809"/>
                </a:lnTo>
                <a:lnTo>
                  <a:pt x="450927" y="384326"/>
                </a:lnTo>
                <a:lnTo>
                  <a:pt x="473655" y="342453"/>
                </a:lnTo>
                <a:lnTo>
                  <a:pt x="488018" y="296183"/>
                </a:lnTo>
                <a:lnTo>
                  <a:pt x="493026" y="246506"/>
                </a:lnTo>
                <a:lnTo>
                  <a:pt x="488018" y="196830"/>
                </a:lnTo>
                <a:lnTo>
                  <a:pt x="473655" y="150559"/>
                </a:lnTo>
                <a:lnTo>
                  <a:pt x="450927" y="108687"/>
                </a:lnTo>
                <a:lnTo>
                  <a:pt x="420825" y="72204"/>
                </a:lnTo>
                <a:lnTo>
                  <a:pt x="384341" y="42102"/>
                </a:lnTo>
                <a:lnTo>
                  <a:pt x="342466" y="19373"/>
                </a:lnTo>
                <a:lnTo>
                  <a:pt x="296191" y="5008"/>
                </a:lnTo>
                <a:lnTo>
                  <a:pt x="246506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bk object 59"/>
          <p:cNvSpPr/>
          <p:nvPr/>
        </p:nvSpPr>
        <p:spPr>
          <a:xfrm>
            <a:off x="9962139" y="5968190"/>
            <a:ext cx="562541" cy="259694"/>
          </a:xfrm>
          <a:custGeom>
            <a:avLst/>
            <a:gdLst/>
            <a:ahLst/>
            <a:cxnLst/>
            <a:rect l="l" t="t" r="r" b="b"/>
            <a:pathLst>
              <a:path w="493395" h="286384">
                <a:moveTo>
                  <a:pt x="3162" y="0"/>
                </a:moveTo>
                <a:lnTo>
                  <a:pt x="1805" y="9658"/>
                </a:lnTo>
                <a:lnTo>
                  <a:pt x="814" y="19442"/>
                </a:lnTo>
                <a:lnTo>
                  <a:pt x="206" y="29337"/>
                </a:lnTo>
                <a:lnTo>
                  <a:pt x="0" y="39331"/>
                </a:lnTo>
                <a:lnTo>
                  <a:pt x="5008" y="89008"/>
                </a:lnTo>
                <a:lnTo>
                  <a:pt x="19371" y="135278"/>
                </a:lnTo>
                <a:lnTo>
                  <a:pt x="42099" y="177151"/>
                </a:lnTo>
                <a:lnTo>
                  <a:pt x="72199" y="213634"/>
                </a:lnTo>
                <a:lnTo>
                  <a:pt x="108681" y="243736"/>
                </a:lnTo>
                <a:lnTo>
                  <a:pt x="150554" y="266465"/>
                </a:lnTo>
                <a:lnTo>
                  <a:pt x="196826" y="280830"/>
                </a:lnTo>
                <a:lnTo>
                  <a:pt x="246506" y="285838"/>
                </a:lnTo>
                <a:lnTo>
                  <a:pt x="296191" y="280830"/>
                </a:lnTo>
                <a:lnTo>
                  <a:pt x="342466" y="266465"/>
                </a:lnTo>
                <a:lnTo>
                  <a:pt x="384341" y="243736"/>
                </a:lnTo>
                <a:lnTo>
                  <a:pt x="420825" y="213634"/>
                </a:lnTo>
                <a:lnTo>
                  <a:pt x="426155" y="207174"/>
                </a:lnTo>
                <a:lnTo>
                  <a:pt x="246506" y="207174"/>
                </a:lnTo>
                <a:lnTo>
                  <a:pt x="195362" y="201862"/>
                </a:lnTo>
                <a:lnTo>
                  <a:pt x="147873" y="186647"/>
                </a:lnTo>
                <a:lnTo>
                  <a:pt x="105123" y="162614"/>
                </a:lnTo>
                <a:lnTo>
                  <a:pt x="68193" y="130849"/>
                </a:lnTo>
                <a:lnTo>
                  <a:pt x="38168" y="92435"/>
                </a:lnTo>
                <a:lnTo>
                  <a:pt x="16130" y="48457"/>
                </a:lnTo>
                <a:lnTo>
                  <a:pt x="3162" y="0"/>
                </a:lnTo>
                <a:close/>
              </a:path>
              <a:path w="493395" h="286384">
                <a:moveTo>
                  <a:pt x="489864" y="0"/>
                </a:moveTo>
                <a:lnTo>
                  <a:pt x="476895" y="48457"/>
                </a:lnTo>
                <a:lnTo>
                  <a:pt x="454855" y="92435"/>
                </a:lnTo>
                <a:lnTo>
                  <a:pt x="424828" y="130849"/>
                </a:lnTo>
                <a:lnTo>
                  <a:pt x="387895" y="162614"/>
                </a:lnTo>
                <a:lnTo>
                  <a:pt x="345142" y="186647"/>
                </a:lnTo>
                <a:lnTo>
                  <a:pt x="297651" y="201862"/>
                </a:lnTo>
                <a:lnTo>
                  <a:pt x="246506" y="207174"/>
                </a:lnTo>
                <a:lnTo>
                  <a:pt x="426155" y="207174"/>
                </a:lnTo>
                <a:lnTo>
                  <a:pt x="450927" y="177151"/>
                </a:lnTo>
                <a:lnTo>
                  <a:pt x="473655" y="135278"/>
                </a:lnTo>
                <a:lnTo>
                  <a:pt x="488018" y="89008"/>
                </a:lnTo>
                <a:lnTo>
                  <a:pt x="493026" y="39331"/>
                </a:lnTo>
                <a:lnTo>
                  <a:pt x="492821" y="29337"/>
                </a:lnTo>
                <a:lnTo>
                  <a:pt x="492217" y="19442"/>
                </a:lnTo>
                <a:lnTo>
                  <a:pt x="491226" y="9658"/>
                </a:lnTo>
                <a:lnTo>
                  <a:pt x="489864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bk object 60"/>
          <p:cNvSpPr/>
          <p:nvPr/>
        </p:nvSpPr>
        <p:spPr>
          <a:xfrm>
            <a:off x="10058336" y="5840725"/>
            <a:ext cx="171869" cy="1144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bk object 61"/>
          <p:cNvSpPr/>
          <p:nvPr/>
        </p:nvSpPr>
        <p:spPr>
          <a:xfrm>
            <a:off x="3356445" y="6308745"/>
            <a:ext cx="8821100" cy="188868"/>
          </a:xfrm>
          <a:custGeom>
            <a:avLst/>
            <a:gdLst/>
            <a:ahLst/>
            <a:cxnLst/>
            <a:rect l="l" t="t" r="r" b="b"/>
            <a:pathLst>
              <a:path w="7736840" h="208279">
                <a:moveTo>
                  <a:pt x="0" y="208038"/>
                </a:moveTo>
                <a:lnTo>
                  <a:pt x="7736817" y="208038"/>
                </a:lnTo>
                <a:lnTo>
                  <a:pt x="7736817" y="0"/>
                </a:lnTo>
                <a:lnTo>
                  <a:pt x="0" y="0"/>
                </a:lnTo>
                <a:lnTo>
                  <a:pt x="0" y="208038"/>
                </a:lnTo>
                <a:close/>
              </a:path>
            </a:pathLst>
          </a:custGeom>
          <a:solidFill>
            <a:srgbClr val="B7D43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bk object 62"/>
          <p:cNvSpPr/>
          <p:nvPr/>
        </p:nvSpPr>
        <p:spPr>
          <a:xfrm>
            <a:off x="3356445" y="6497394"/>
            <a:ext cx="8821100" cy="90979"/>
          </a:xfrm>
          <a:custGeom>
            <a:avLst/>
            <a:gdLst/>
            <a:ahLst/>
            <a:cxnLst/>
            <a:rect l="l" t="t" r="r" b="b"/>
            <a:pathLst>
              <a:path w="7736840" h="100329">
                <a:moveTo>
                  <a:pt x="7736817" y="0"/>
                </a:moveTo>
                <a:lnTo>
                  <a:pt x="7736817" y="100215"/>
                </a:lnTo>
                <a:lnTo>
                  <a:pt x="0" y="100215"/>
                </a:lnTo>
                <a:lnTo>
                  <a:pt x="0" y="0"/>
                </a:lnTo>
                <a:lnTo>
                  <a:pt x="7736817" y="0"/>
                </a:lnTo>
                <a:close/>
              </a:path>
            </a:pathLst>
          </a:custGeom>
          <a:solidFill>
            <a:srgbClr val="88AF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bk object 63"/>
          <p:cNvSpPr/>
          <p:nvPr/>
        </p:nvSpPr>
        <p:spPr>
          <a:xfrm>
            <a:off x="6770509" y="5202137"/>
            <a:ext cx="598740" cy="1068719"/>
          </a:xfrm>
          <a:custGeom>
            <a:avLst/>
            <a:gdLst/>
            <a:ahLst/>
            <a:cxnLst/>
            <a:rect l="l" t="t" r="r" b="b"/>
            <a:pathLst>
              <a:path w="525145" h="1178559">
                <a:moveTo>
                  <a:pt x="0" y="1178419"/>
                </a:moveTo>
                <a:lnTo>
                  <a:pt x="525105" y="1178419"/>
                </a:lnTo>
                <a:lnTo>
                  <a:pt x="525105" y="0"/>
                </a:lnTo>
                <a:lnTo>
                  <a:pt x="0" y="0"/>
                </a:lnTo>
                <a:lnTo>
                  <a:pt x="0" y="1178419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bk object 64"/>
          <p:cNvSpPr/>
          <p:nvPr/>
        </p:nvSpPr>
        <p:spPr>
          <a:xfrm>
            <a:off x="6521992" y="5202138"/>
            <a:ext cx="847793" cy="260846"/>
          </a:xfrm>
          <a:custGeom>
            <a:avLst/>
            <a:gdLst/>
            <a:ahLst/>
            <a:cxnLst/>
            <a:rect l="l" t="t" r="r" b="b"/>
            <a:pathLst>
              <a:path w="743585" h="287654">
                <a:moveTo>
                  <a:pt x="743075" y="0"/>
                </a:moveTo>
                <a:lnTo>
                  <a:pt x="0" y="0"/>
                </a:lnTo>
                <a:lnTo>
                  <a:pt x="0" y="287413"/>
                </a:lnTo>
                <a:lnTo>
                  <a:pt x="743075" y="0"/>
                </a:lnTo>
                <a:close/>
              </a:path>
            </a:pathLst>
          </a:custGeom>
          <a:solidFill>
            <a:srgbClr val="D9CEA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bk object 65"/>
          <p:cNvSpPr/>
          <p:nvPr/>
        </p:nvSpPr>
        <p:spPr>
          <a:xfrm>
            <a:off x="6442120" y="5152776"/>
            <a:ext cx="1007071" cy="55279"/>
          </a:xfrm>
          <a:custGeom>
            <a:avLst/>
            <a:gdLst/>
            <a:ahLst/>
            <a:cxnLst/>
            <a:rect l="l" t="t" r="r" b="b"/>
            <a:pathLst>
              <a:path w="883284" h="60960">
                <a:moveTo>
                  <a:pt x="852918" y="0"/>
                </a:moveTo>
                <a:lnTo>
                  <a:pt x="30264" y="0"/>
                </a:lnTo>
                <a:lnTo>
                  <a:pt x="18489" y="2380"/>
                </a:lnTo>
                <a:lnTo>
                  <a:pt x="8869" y="8867"/>
                </a:lnTo>
                <a:lnTo>
                  <a:pt x="2380" y="18484"/>
                </a:lnTo>
                <a:lnTo>
                  <a:pt x="0" y="30251"/>
                </a:lnTo>
                <a:lnTo>
                  <a:pt x="2380" y="42047"/>
                </a:lnTo>
                <a:lnTo>
                  <a:pt x="8869" y="51679"/>
                </a:lnTo>
                <a:lnTo>
                  <a:pt x="18489" y="58172"/>
                </a:lnTo>
                <a:lnTo>
                  <a:pt x="30264" y="60553"/>
                </a:lnTo>
                <a:lnTo>
                  <a:pt x="852918" y="60553"/>
                </a:lnTo>
                <a:lnTo>
                  <a:pt x="864699" y="58172"/>
                </a:lnTo>
                <a:lnTo>
                  <a:pt x="874323" y="51679"/>
                </a:lnTo>
                <a:lnTo>
                  <a:pt x="880814" y="42047"/>
                </a:lnTo>
                <a:lnTo>
                  <a:pt x="883194" y="30251"/>
                </a:lnTo>
                <a:lnTo>
                  <a:pt x="880814" y="18484"/>
                </a:lnTo>
                <a:lnTo>
                  <a:pt x="874323" y="8867"/>
                </a:lnTo>
                <a:lnTo>
                  <a:pt x="864699" y="2380"/>
                </a:lnTo>
                <a:lnTo>
                  <a:pt x="852918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bk object 66"/>
          <p:cNvSpPr/>
          <p:nvPr/>
        </p:nvSpPr>
        <p:spPr>
          <a:xfrm>
            <a:off x="6770508" y="5207251"/>
            <a:ext cx="611048" cy="25912"/>
          </a:xfrm>
          <a:custGeom>
            <a:avLst/>
            <a:gdLst/>
            <a:ahLst/>
            <a:cxnLst/>
            <a:rect l="l" t="t" r="r" b="b"/>
            <a:pathLst>
              <a:path w="535939" h="28575">
                <a:moveTo>
                  <a:pt x="0" y="28130"/>
                </a:moveTo>
                <a:lnTo>
                  <a:pt x="535887" y="28130"/>
                </a:lnTo>
                <a:lnTo>
                  <a:pt x="535887" y="0"/>
                </a:lnTo>
                <a:lnTo>
                  <a:pt x="0" y="0"/>
                </a:lnTo>
                <a:lnTo>
                  <a:pt x="0" y="2813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bk object 67"/>
          <p:cNvSpPr/>
          <p:nvPr/>
        </p:nvSpPr>
        <p:spPr>
          <a:xfrm>
            <a:off x="6770508" y="5207250"/>
            <a:ext cx="611048" cy="13243"/>
          </a:xfrm>
          <a:custGeom>
            <a:avLst/>
            <a:gdLst/>
            <a:ahLst/>
            <a:cxnLst/>
            <a:rect l="l" t="t" r="r" b="b"/>
            <a:pathLst>
              <a:path w="535939" h="14604">
                <a:moveTo>
                  <a:pt x="0" y="14046"/>
                </a:moveTo>
                <a:lnTo>
                  <a:pt x="535887" y="14046"/>
                </a:lnTo>
                <a:lnTo>
                  <a:pt x="535887" y="0"/>
                </a:lnTo>
                <a:lnTo>
                  <a:pt x="0" y="0"/>
                </a:lnTo>
                <a:lnTo>
                  <a:pt x="0" y="14046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bk object 68"/>
          <p:cNvSpPr/>
          <p:nvPr/>
        </p:nvSpPr>
        <p:spPr>
          <a:xfrm>
            <a:off x="6818320" y="5229362"/>
            <a:ext cx="62263" cy="63340"/>
          </a:xfrm>
          <a:custGeom>
            <a:avLst/>
            <a:gdLst/>
            <a:ahLst/>
            <a:cxnLst/>
            <a:rect l="l" t="t" r="r" b="b"/>
            <a:pathLst>
              <a:path w="54610" h="69850">
                <a:moveTo>
                  <a:pt x="54394" y="69430"/>
                </a:moveTo>
                <a:lnTo>
                  <a:pt x="0" y="69430"/>
                </a:lnTo>
                <a:lnTo>
                  <a:pt x="0" y="0"/>
                </a:lnTo>
                <a:lnTo>
                  <a:pt x="54394" y="0"/>
                </a:lnTo>
                <a:lnTo>
                  <a:pt x="54394" y="6943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bk object 69"/>
          <p:cNvSpPr/>
          <p:nvPr/>
        </p:nvSpPr>
        <p:spPr>
          <a:xfrm>
            <a:off x="7005516" y="5229362"/>
            <a:ext cx="62263" cy="63340"/>
          </a:xfrm>
          <a:custGeom>
            <a:avLst/>
            <a:gdLst/>
            <a:ahLst/>
            <a:cxnLst/>
            <a:rect l="l" t="t" r="r" b="b"/>
            <a:pathLst>
              <a:path w="54610" h="69850">
                <a:moveTo>
                  <a:pt x="54406" y="69430"/>
                </a:moveTo>
                <a:lnTo>
                  <a:pt x="0" y="69430"/>
                </a:lnTo>
                <a:lnTo>
                  <a:pt x="0" y="0"/>
                </a:lnTo>
                <a:lnTo>
                  <a:pt x="54406" y="0"/>
                </a:lnTo>
                <a:lnTo>
                  <a:pt x="54406" y="6943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bk object 70"/>
          <p:cNvSpPr/>
          <p:nvPr/>
        </p:nvSpPr>
        <p:spPr>
          <a:xfrm>
            <a:off x="7196981" y="5229362"/>
            <a:ext cx="62263" cy="63340"/>
          </a:xfrm>
          <a:custGeom>
            <a:avLst/>
            <a:gdLst/>
            <a:ahLst/>
            <a:cxnLst/>
            <a:rect l="l" t="t" r="r" b="b"/>
            <a:pathLst>
              <a:path w="54610" h="69850">
                <a:moveTo>
                  <a:pt x="54419" y="69430"/>
                </a:moveTo>
                <a:lnTo>
                  <a:pt x="0" y="69430"/>
                </a:lnTo>
                <a:lnTo>
                  <a:pt x="0" y="0"/>
                </a:lnTo>
                <a:lnTo>
                  <a:pt x="54419" y="0"/>
                </a:lnTo>
                <a:lnTo>
                  <a:pt x="54419" y="6943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bk object 71"/>
          <p:cNvSpPr/>
          <p:nvPr/>
        </p:nvSpPr>
        <p:spPr>
          <a:xfrm>
            <a:off x="6772623" y="5936571"/>
            <a:ext cx="97739" cy="335126"/>
          </a:xfrm>
          <a:custGeom>
            <a:avLst/>
            <a:gdLst/>
            <a:ahLst/>
            <a:cxnLst/>
            <a:rect l="l" t="t" r="r" b="b"/>
            <a:pathLst>
              <a:path w="85725" h="369570">
                <a:moveTo>
                  <a:pt x="0" y="369036"/>
                </a:moveTo>
                <a:lnTo>
                  <a:pt x="85420" y="369036"/>
                </a:lnTo>
                <a:lnTo>
                  <a:pt x="85420" y="0"/>
                </a:lnTo>
                <a:lnTo>
                  <a:pt x="0" y="0"/>
                </a:lnTo>
                <a:lnTo>
                  <a:pt x="0" y="369036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bk object 72"/>
          <p:cNvSpPr/>
          <p:nvPr/>
        </p:nvSpPr>
        <p:spPr>
          <a:xfrm>
            <a:off x="6772622" y="5951968"/>
            <a:ext cx="78191" cy="304032"/>
          </a:xfrm>
          <a:custGeom>
            <a:avLst/>
            <a:gdLst/>
            <a:ahLst/>
            <a:cxnLst/>
            <a:rect l="l" t="t" r="r" b="b"/>
            <a:pathLst>
              <a:path w="68579" h="335279">
                <a:moveTo>
                  <a:pt x="0" y="335051"/>
                </a:moveTo>
                <a:lnTo>
                  <a:pt x="68364" y="335051"/>
                </a:lnTo>
                <a:lnTo>
                  <a:pt x="68364" y="0"/>
                </a:lnTo>
                <a:lnTo>
                  <a:pt x="0" y="0"/>
                </a:lnTo>
                <a:lnTo>
                  <a:pt x="0" y="335051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bk object 73"/>
          <p:cNvSpPr/>
          <p:nvPr/>
        </p:nvSpPr>
        <p:spPr>
          <a:xfrm>
            <a:off x="6987720" y="5921656"/>
            <a:ext cx="167966" cy="314397"/>
          </a:xfrm>
          <a:custGeom>
            <a:avLst/>
            <a:gdLst/>
            <a:ahLst/>
            <a:cxnLst/>
            <a:rect l="l" t="t" r="r" b="b"/>
            <a:pathLst>
              <a:path w="147320" h="346709">
                <a:moveTo>
                  <a:pt x="147255" y="346150"/>
                </a:moveTo>
                <a:lnTo>
                  <a:pt x="0" y="346150"/>
                </a:lnTo>
                <a:lnTo>
                  <a:pt x="0" y="0"/>
                </a:lnTo>
                <a:lnTo>
                  <a:pt x="147255" y="0"/>
                </a:lnTo>
                <a:lnTo>
                  <a:pt x="147255" y="34615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bk object 74"/>
          <p:cNvSpPr/>
          <p:nvPr/>
        </p:nvSpPr>
        <p:spPr>
          <a:xfrm>
            <a:off x="6975079" y="6225469"/>
            <a:ext cx="193305" cy="19578"/>
          </a:xfrm>
          <a:custGeom>
            <a:avLst/>
            <a:gdLst/>
            <a:ahLst/>
            <a:cxnLst/>
            <a:rect l="l" t="t" r="r" b="b"/>
            <a:pathLst>
              <a:path w="169545" h="21590">
                <a:moveTo>
                  <a:pt x="0" y="21590"/>
                </a:moveTo>
                <a:lnTo>
                  <a:pt x="169429" y="21590"/>
                </a:lnTo>
                <a:lnTo>
                  <a:pt x="16942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bk object 75"/>
          <p:cNvSpPr/>
          <p:nvPr/>
        </p:nvSpPr>
        <p:spPr>
          <a:xfrm>
            <a:off x="6987727" y="5931801"/>
            <a:ext cx="0" cy="293668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22186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bk object 76"/>
          <p:cNvSpPr/>
          <p:nvPr/>
        </p:nvSpPr>
        <p:spPr>
          <a:xfrm>
            <a:off x="6975079" y="5911072"/>
            <a:ext cx="193305" cy="20729"/>
          </a:xfrm>
          <a:custGeom>
            <a:avLst/>
            <a:gdLst/>
            <a:ahLst/>
            <a:cxnLst/>
            <a:rect l="l" t="t" r="r" b="b"/>
            <a:pathLst>
              <a:path w="169545" h="22859">
                <a:moveTo>
                  <a:pt x="0" y="22860"/>
                </a:moveTo>
                <a:lnTo>
                  <a:pt x="169429" y="22860"/>
                </a:lnTo>
                <a:lnTo>
                  <a:pt x="16942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bk object 77"/>
          <p:cNvSpPr/>
          <p:nvPr/>
        </p:nvSpPr>
        <p:spPr>
          <a:xfrm>
            <a:off x="7155612" y="5931722"/>
            <a:ext cx="0" cy="294243"/>
          </a:xfrm>
          <a:custGeom>
            <a:avLst/>
            <a:gdLst/>
            <a:ahLst/>
            <a:cxnLst/>
            <a:rect l="l" t="t" r="r" b="b"/>
            <a:pathLst>
              <a:path h="324484">
                <a:moveTo>
                  <a:pt x="0" y="0"/>
                </a:moveTo>
                <a:lnTo>
                  <a:pt x="0" y="323938"/>
                </a:lnTo>
              </a:path>
            </a:pathLst>
          </a:custGeom>
          <a:ln w="2217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bk object 78"/>
          <p:cNvSpPr/>
          <p:nvPr/>
        </p:nvSpPr>
        <p:spPr>
          <a:xfrm>
            <a:off x="6770509" y="5354522"/>
            <a:ext cx="135386" cy="108254"/>
          </a:xfrm>
          <a:custGeom>
            <a:avLst/>
            <a:gdLst/>
            <a:ahLst/>
            <a:cxnLst/>
            <a:rect l="l" t="t" r="r" b="b"/>
            <a:pathLst>
              <a:path w="118745" h="119379">
                <a:moveTo>
                  <a:pt x="0" y="119367"/>
                </a:moveTo>
                <a:lnTo>
                  <a:pt x="118732" y="119367"/>
                </a:lnTo>
                <a:lnTo>
                  <a:pt x="118732" y="0"/>
                </a:lnTo>
                <a:lnTo>
                  <a:pt x="0" y="0"/>
                </a:lnTo>
                <a:lnTo>
                  <a:pt x="0" y="119367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bk object 79"/>
          <p:cNvSpPr/>
          <p:nvPr/>
        </p:nvSpPr>
        <p:spPr>
          <a:xfrm>
            <a:off x="6770508" y="5455024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80"/>
                </a:moveTo>
                <a:lnTo>
                  <a:pt x="127711" y="17780"/>
                </a:lnTo>
                <a:lnTo>
                  <a:pt x="127711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bk object 80"/>
          <p:cNvSpPr/>
          <p:nvPr/>
        </p:nvSpPr>
        <p:spPr>
          <a:xfrm>
            <a:off x="6770508" y="5346770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79"/>
                </a:moveTo>
                <a:lnTo>
                  <a:pt x="127711" y="17779"/>
                </a:lnTo>
                <a:lnTo>
                  <a:pt x="12771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bk object 81"/>
          <p:cNvSpPr/>
          <p:nvPr/>
        </p:nvSpPr>
        <p:spPr>
          <a:xfrm>
            <a:off x="6905873" y="5362698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7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bk object 82"/>
          <p:cNvSpPr/>
          <p:nvPr/>
        </p:nvSpPr>
        <p:spPr>
          <a:xfrm>
            <a:off x="6985316" y="5354522"/>
            <a:ext cx="320004" cy="108254"/>
          </a:xfrm>
          <a:custGeom>
            <a:avLst/>
            <a:gdLst/>
            <a:ahLst/>
            <a:cxnLst/>
            <a:rect l="l" t="t" r="r" b="b"/>
            <a:pathLst>
              <a:path w="280670" h="119379">
                <a:moveTo>
                  <a:pt x="0" y="0"/>
                </a:moveTo>
                <a:lnTo>
                  <a:pt x="280554" y="0"/>
                </a:lnTo>
                <a:lnTo>
                  <a:pt x="280554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bk object 83"/>
          <p:cNvSpPr/>
          <p:nvPr/>
        </p:nvSpPr>
        <p:spPr>
          <a:xfrm>
            <a:off x="6975079" y="5455024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80"/>
                </a:moveTo>
                <a:lnTo>
                  <a:pt x="298512" y="17780"/>
                </a:lnTo>
                <a:lnTo>
                  <a:pt x="29851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bk object 84"/>
          <p:cNvSpPr/>
          <p:nvPr/>
        </p:nvSpPr>
        <p:spPr>
          <a:xfrm>
            <a:off x="6985331" y="5362893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17983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bk object 85"/>
          <p:cNvSpPr/>
          <p:nvPr/>
        </p:nvSpPr>
        <p:spPr>
          <a:xfrm>
            <a:off x="6975079" y="5346770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79"/>
                </a:moveTo>
                <a:lnTo>
                  <a:pt x="298512" y="17779"/>
                </a:lnTo>
                <a:lnTo>
                  <a:pt x="29851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bk object 86"/>
          <p:cNvSpPr/>
          <p:nvPr/>
        </p:nvSpPr>
        <p:spPr>
          <a:xfrm>
            <a:off x="7305188" y="5362698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57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bk object 87"/>
          <p:cNvSpPr/>
          <p:nvPr/>
        </p:nvSpPr>
        <p:spPr>
          <a:xfrm>
            <a:off x="6770509" y="5537563"/>
            <a:ext cx="135386" cy="108254"/>
          </a:xfrm>
          <a:custGeom>
            <a:avLst/>
            <a:gdLst/>
            <a:ahLst/>
            <a:cxnLst/>
            <a:rect l="l" t="t" r="r" b="b"/>
            <a:pathLst>
              <a:path w="118745" h="119379">
                <a:moveTo>
                  <a:pt x="0" y="119341"/>
                </a:moveTo>
                <a:lnTo>
                  <a:pt x="118732" y="119341"/>
                </a:lnTo>
                <a:lnTo>
                  <a:pt x="118732" y="0"/>
                </a:lnTo>
                <a:lnTo>
                  <a:pt x="0" y="0"/>
                </a:lnTo>
                <a:lnTo>
                  <a:pt x="0" y="119341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bk object 88"/>
          <p:cNvSpPr/>
          <p:nvPr/>
        </p:nvSpPr>
        <p:spPr>
          <a:xfrm>
            <a:off x="6770508" y="5638134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79"/>
                </a:moveTo>
                <a:lnTo>
                  <a:pt x="127711" y="17779"/>
                </a:lnTo>
                <a:lnTo>
                  <a:pt x="12771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bk object 89"/>
          <p:cNvSpPr/>
          <p:nvPr/>
        </p:nvSpPr>
        <p:spPr>
          <a:xfrm>
            <a:off x="6770508" y="5529880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80"/>
                </a:moveTo>
                <a:lnTo>
                  <a:pt x="127711" y="17780"/>
                </a:lnTo>
                <a:lnTo>
                  <a:pt x="127711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bk object 90"/>
          <p:cNvSpPr/>
          <p:nvPr/>
        </p:nvSpPr>
        <p:spPr>
          <a:xfrm>
            <a:off x="6905873" y="5545739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7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bk object 91"/>
          <p:cNvSpPr/>
          <p:nvPr/>
        </p:nvSpPr>
        <p:spPr>
          <a:xfrm>
            <a:off x="6985316" y="5537563"/>
            <a:ext cx="320004" cy="108254"/>
          </a:xfrm>
          <a:custGeom>
            <a:avLst/>
            <a:gdLst/>
            <a:ahLst/>
            <a:cxnLst/>
            <a:rect l="l" t="t" r="r" b="b"/>
            <a:pathLst>
              <a:path w="280670" h="119379">
                <a:moveTo>
                  <a:pt x="0" y="0"/>
                </a:moveTo>
                <a:lnTo>
                  <a:pt x="280554" y="0"/>
                </a:lnTo>
                <a:lnTo>
                  <a:pt x="280554" y="119341"/>
                </a:lnTo>
                <a:lnTo>
                  <a:pt x="0" y="119341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bk object 92"/>
          <p:cNvSpPr/>
          <p:nvPr/>
        </p:nvSpPr>
        <p:spPr>
          <a:xfrm>
            <a:off x="6975079" y="5638134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79"/>
                </a:moveTo>
                <a:lnTo>
                  <a:pt x="298512" y="17779"/>
                </a:lnTo>
                <a:lnTo>
                  <a:pt x="29851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bk object 93"/>
          <p:cNvSpPr/>
          <p:nvPr/>
        </p:nvSpPr>
        <p:spPr>
          <a:xfrm>
            <a:off x="6985331" y="5546003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99"/>
                </a:lnTo>
              </a:path>
            </a:pathLst>
          </a:custGeom>
          <a:ln w="17983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bk object 94"/>
          <p:cNvSpPr/>
          <p:nvPr/>
        </p:nvSpPr>
        <p:spPr>
          <a:xfrm>
            <a:off x="6975079" y="5529880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80"/>
                </a:moveTo>
                <a:lnTo>
                  <a:pt x="298512" y="17780"/>
                </a:lnTo>
                <a:lnTo>
                  <a:pt x="29851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bk object 95"/>
          <p:cNvSpPr/>
          <p:nvPr/>
        </p:nvSpPr>
        <p:spPr>
          <a:xfrm>
            <a:off x="7305188" y="5545739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57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bk object 96"/>
          <p:cNvSpPr/>
          <p:nvPr/>
        </p:nvSpPr>
        <p:spPr>
          <a:xfrm>
            <a:off x="6770509" y="5720604"/>
            <a:ext cx="135386" cy="108254"/>
          </a:xfrm>
          <a:custGeom>
            <a:avLst/>
            <a:gdLst/>
            <a:ahLst/>
            <a:cxnLst/>
            <a:rect l="l" t="t" r="r" b="b"/>
            <a:pathLst>
              <a:path w="118745" h="119379">
                <a:moveTo>
                  <a:pt x="0" y="119367"/>
                </a:moveTo>
                <a:lnTo>
                  <a:pt x="118732" y="119367"/>
                </a:lnTo>
                <a:lnTo>
                  <a:pt x="118732" y="0"/>
                </a:lnTo>
                <a:lnTo>
                  <a:pt x="0" y="0"/>
                </a:lnTo>
                <a:lnTo>
                  <a:pt x="0" y="119367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bk object 97"/>
          <p:cNvSpPr/>
          <p:nvPr/>
        </p:nvSpPr>
        <p:spPr>
          <a:xfrm>
            <a:off x="6770508" y="5821244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80"/>
                </a:moveTo>
                <a:lnTo>
                  <a:pt x="127711" y="17780"/>
                </a:lnTo>
                <a:lnTo>
                  <a:pt x="127711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bk object 98"/>
          <p:cNvSpPr/>
          <p:nvPr/>
        </p:nvSpPr>
        <p:spPr>
          <a:xfrm>
            <a:off x="6770508" y="5712990"/>
            <a:ext cx="146246" cy="16123"/>
          </a:xfrm>
          <a:custGeom>
            <a:avLst/>
            <a:gdLst/>
            <a:ahLst/>
            <a:cxnLst/>
            <a:rect l="l" t="t" r="r" b="b"/>
            <a:pathLst>
              <a:path w="128270" h="17779">
                <a:moveTo>
                  <a:pt x="0" y="17779"/>
                </a:moveTo>
                <a:lnTo>
                  <a:pt x="127711" y="17779"/>
                </a:lnTo>
                <a:lnTo>
                  <a:pt x="127711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bk object 99"/>
          <p:cNvSpPr/>
          <p:nvPr/>
        </p:nvSpPr>
        <p:spPr>
          <a:xfrm>
            <a:off x="6905873" y="5728781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7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bk object 100"/>
          <p:cNvSpPr/>
          <p:nvPr/>
        </p:nvSpPr>
        <p:spPr>
          <a:xfrm>
            <a:off x="6985316" y="5720604"/>
            <a:ext cx="320004" cy="108254"/>
          </a:xfrm>
          <a:custGeom>
            <a:avLst/>
            <a:gdLst/>
            <a:ahLst/>
            <a:cxnLst/>
            <a:rect l="l" t="t" r="r" b="b"/>
            <a:pathLst>
              <a:path w="280670" h="119379">
                <a:moveTo>
                  <a:pt x="0" y="0"/>
                </a:moveTo>
                <a:lnTo>
                  <a:pt x="280554" y="0"/>
                </a:lnTo>
                <a:lnTo>
                  <a:pt x="280554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bk object 101"/>
          <p:cNvSpPr/>
          <p:nvPr/>
        </p:nvSpPr>
        <p:spPr>
          <a:xfrm>
            <a:off x="6975079" y="5821244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80"/>
                </a:moveTo>
                <a:lnTo>
                  <a:pt x="298512" y="17780"/>
                </a:lnTo>
                <a:lnTo>
                  <a:pt x="298512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bk object 102"/>
          <p:cNvSpPr/>
          <p:nvPr/>
        </p:nvSpPr>
        <p:spPr>
          <a:xfrm>
            <a:off x="6985331" y="5729113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17983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bk object 103"/>
          <p:cNvSpPr/>
          <p:nvPr/>
        </p:nvSpPr>
        <p:spPr>
          <a:xfrm>
            <a:off x="6975079" y="5712990"/>
            <a:ext cx="341000" cy="16123"/>
          </a:xfrm>
          <a:custGeom>
            <a:avLst/>
            <a:gdLst/>
            <a:ahLst/>
            <a:cxnLst/>
            <a:rect l="l" t="t" r="r" b="b"/>
            <a:pathLst>
              <a:path w="299085" h="17779">
                <a:moveTo>
                  <a:pt x="0" y="17779"/>
                </a:moveTo>
                <a:lnTo>
                  <a:pt x="298512" y="17779"/>
                </a:lnTo>
                <a:lnTo>
                  <a:pt x="29851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bk object 104"/>
          <p:cNvSpPr/>
          <p:nvPr/>
        </p:nvSpPr>
        <p:spPr>
          <a:xfrm>
            <a:off x="7305188" y="5728781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71"/>
                </a:lnTo>
              </a:path>
            </a:pathLst>
          </a:custGeom>
          <a:ln w="17957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bk object 105"/>
          <p:cNvSpPr/>
          <p:nvPr/>
        </p:nvSpPr>
        <p:spPr>
          <a:xfrm>
            <a:off x="6473759" y="6270729"/>
            <a:ext cx="936844" cy="55279"/>
          </a:xfrm>
          <a:custGeom>
            <a:avLst/>
            <a:gdLst/>
            <a:ahLst/>
            <a:cxnLst/>
            <a:rect l="l" t="t" r="r" b="b"/>
            <a:pathLst>
              <a:path w="821689" h="60959">
                <a:moveTo>
                  <a:pt x="0" y="60489"/>
                </a:moveTo>
                <a:lnTo>
                  <a:pt x="821256" y="60489"/>
                </a:lnTo>
                <a:lnTo>
                  <a:pt x="821256" y="0"/>
                </a:lnTo>
                <a:lnTo>
                  <a:pt x="0" y="0"/>
                </a:lnTo>
                <a:lnTo>
                  <a:pt x="0" y="604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bk object 106"/>
          <p:cNvSpPr/>
          <p:nvPr/>
        </p:nvSpPr>
        <p:spPr>
          <a:xfrm>
            <a:off x="6473339" y="6303251"/>
            <a:ext cx="936844" cy="22457"/>
          </a:xfrm>
          <a:custGeom>
            <a:avLst/>
            <a:gdLst/>
            <a:ahLst/>
            <a:cxnLst/>
            <a:rect l="l" t="t" r="r" b="b"/>
            <a:pathLst>
              <a:path w="821689" h="24765">
                <a:moveTo>
                  <a:pt x="0" y="24625"/>
                </a:moveTo>
                <a:lnTo>
                  <a:pt x="821625" y="24625"/>
                </a:lnTo>
                <a:lnTo>
                  <a:pt x="821625" y="0"/>
                </a:lnTo>
                <a:lnTo>
                  <a:pt x="0" y="0"/>
                </a:lnTo>
                <a:lnTo>
                  <a:pt x="0" y="24625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bk object 107"/>
          <p:cNvSpPr/>
          <p:nvPr/>
        </p:nvSpPr>
        <p:spPr>
          <a:xfrm>
            <a:off x="7244880" y="5921656"/>
            <a:ext cx="126698" cy="314397"/>
          </a:xfrm>
          <a:custGeom>
            <a:avLst/>
            <a:gdLst/>
            <a:ahLst/>
            <a:cxnLst/>
            <a:rect l="l" t="t" r="r" b="b"/>
            <a:pathLst>
              <a:path w="111125" h="346709">
                <a:moveTo>
                  <a:pt x="110629" y="0"/>
                </a:moveTo>
                <a:lnTo>
                  <a:pt x="0" y="0"/>
                </a:lnTo>
                <a:lnTo>
                  <a:pt x="0" y="346150"/>
                </a:lnTo>
                <a:lnTo>
                  <a:pt x="110629" y="346150"/>
                </a:lnTo>
                <a:lnTo>
                  <a:pt x="110629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bk object 108"/>
          <p:cNvSpPr/>
          <p:nvPr/>
        </p:nvSpPr>
        <p:spPr>
          <a:xfrm>
            <a:off x="7232223" y="6225469"/>
            <a:ext cx="144073" cy="19578"/>
          </a:xfrm>
          <a:custGeom>
            <a:avLst/>
            <a:gdLst/>
            <a:ahLst/>
            <a:cxnLst/>
            <a:rect l="l" t="t" r="r" b="b"/>
            <a:pathLst>
              <a:path w="126364" h="21590">
                <a:moveTo>
                  <a:pt x="0" y="21590"/>
                </a:moveTo>
                <a:lnTo>
                  <a:pt x="126187" y="21590"/>
                </a:lnTo>
                <a:lnTo>
                  <a:pt x="12618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bk object 109"/>
          <p:cNvSpPr/>
          <p:nvPr/>
        </p:nvSpPr>
        <p:spPr>
          <a:xfrm>
            <a:off x="7244863" y="5931801"/>
            <a:ext cx="0" cy="293668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2217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bk object 110"/>
          <p:cNvSpPr/>
          <p:nvPr/>
        </p:nvSpPr>
        <p:spPr>
          <a:xfrm>
            <a:off x="7232223" y="5911072"/>
            <a:ext cx="144073" cy="20729"/>
          </a:xfrm>
          <a:custGeom>
            <a:avLst/>
            <a:gdLst/>
            <a:ahLst/>
            <a:cxnLst/>
            <a:rect l="l" t="t" r="r" b="b"/>
            <a:pathLst>
              <a:path w="126364" h="22859">
                <a:moveTo>
                  <a:pt x="0" y="22860"/>
                </a:moveTo>
                <a:lnTo>
                  <a:pt x="126187" y="22860"/>
                </a:lnTo>
                <a:lnTo>
                  <a:pt x="126187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bk object 111"/>
          <p:cNvSpPr/>
          <p:nvPr/>
        </p:nvSpPr>
        <p:spPr>
          <a:xfrm>
            <a:off x="6592037" y="5900602"/>
            <a:ext cx="323624" cy="36277"/>
          </a:xfrm>
          <a:custGeom>
            <a:avLst/>
            <a:gdLst/>
            <a:ahLst/>
            <a:cxnLst/>
            <a:rect l="l" t="t" r="r" b="b"/>
            <a:pathLst>
              <a:path w="283845" h="40004">
                <a:moveTo>
                  <a:pt x="259664" y="0"/>
                </a:moveTo>
                <a:lnTo>
                  <a:pt x="23698" y="0"/>
                </a:lnTo>
                <a:lnTo>
                  <a:pt x="14476" y="1557"/>
                </a:lnTo>
                <a:lnTo>
                  <a:pt x="6943" y="5805"/>
                </a:lnTo>
                <a:lnTo>
                  <a:pt x="1863" y="12103"/>
                </a:lnTo>
                <a:lnTo>
                  <a:pt x="0" y="19811"/>
                </a:lnTo>
                <a:lnTo>
                  <a:pt x="1863" y="27526"/>
                </a:lnTo>
                <a:lnTo>
                  <a:pt x="6943" y="33837"/>
                </a:lnTo>
                <a:lnTo>
                  <a:pt x="14476" y="38098"/>
                </a:lnTo>
                <a:lnTo>
                  <a:pt x="23698" y="39662"/>
                </a:lnTo>
                <a:lnTo>
                  <a:pt x="259664" y="39662"/>
                </a:lnTo>
                <a:lnTo>
                  <a:pt x="268892" y="38098"/>
                </a:lnTo>
                <a:lnTo>
                  <a:pt x="276429" y="33837"/>
                </a:lnTo>
                <a:lnTo>
                  <a:pt x="281511" y="27526"/>
                </a:lnTo>
                <a:lnTo>
                  <a:pt x="283375" y="19811"/>
                </a:lnTo>
                <a:lnTo>
                  <a:pt x="281511" y="12103"/>
                </a:lnTo>
                <a:lnTo>
                  <a:pt x="276429" y="5805"/>
                </a:lnTo>
                <a:lnTo>
                  <a:pt x="268892" y="1557"/>
                </a:lnTo>
                <a:lnTo>
                  <a:pt x="259664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bk object 112"/>
          <p:cNvSpPr/>
          <p:nvPr/>
        </p:nvSpPr>
        <p:spPr>
          <a:xfrm>
            <a:off x="6150085" y="4950546"/>
            <a:ext cx="231488" cy="133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bk object 113"/>
          <p:cNvSpPr/>
          <p:nvPr/>
        </p:nvSpPr>
        <p:spPr>
          <a:xfrm>
            <a:off x="5892779" y="4695370"/>
            <a:ext cx="755122" cy="268331"/>
          </a:xfrm>
          <a:custGeom>
            <a:avLst/>
            <a:gdLst/>
            <a:ahLst/>
            <a:cxnLst/>
            <a:rect l="l" t="t" r="r" b="b"/>
            <a:pathLst>
              <a:path w="662304" h="295910">
                <a:moveTo>
                  <a:pt x="493061" y="0"/>
                </a:moveTo>
                <a:lnTo>
                  <a:pt x="159623" y="0"/>
                </a:lnTo>
                <a:lnTo>
                  <a:pt x="145330" y="1915"/>
                </a:lnTo>
                <a:lnTo>
                  <a:pt x="112392" y="27609"/>
                </a:lnTo>
                <a:lnTo>
                  <a:pt x="7020" y="214922"/>
                </a:lnTo>
                <a:lnTo>
                  <a:pt x="0" y="242785"/>
                </a:lnTo>
                <a:lnTo>
                  <a:pt x="7475" y="268857"/>
                </a:lnTo>
                <a:lnTo>
                  <a:pt x="26531" y="288154"/>
                </a:lnTo>
                <a:lnTo>
                  <a:pt x="54251" y="295694"/>
                </a:lnTo>
                <a:lnTo>
                  <a:pt x="607780" y="295694"/>
                </a:lnTo>
                <a:lnTo>
                  <a:pt x="635974" y="287879"/>
                </a:lnTo>
                <a:lnTo>
                  <a:pt x="655058" y="267981"/>
                </a:lnTo>
                <a:lnTo>
                  <a:pt x="662057" y="241317"/>
                </a:lnTo>
                <a:lnTo>
                  <a:pt x="653996" y="213207"/>
                </a:lnTo>
                <a:lnTo>
                  <a:pt x="539277" y="25882"/>
                </a:lnTo>
                <a:lnTo>
                  <a:pt x="506853" y="1783"/>
                </a:lnTo>
                <a:lnTo>
                  <a:pt x="493061" y="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bk object 114"/>
          <p:cNvSpPr/>
          <p:nvPr/>
        </p:nvSpPr>
        <p:spPr>
          <a:xfrm>
            <a:off x="5892779" y="4686478"/>
            <a:ext cx="755122" cy="268331"/>
          </a:xfrm>
          <a:custGeom>
            <a:avLst/>
            <a:gdLst/>
            <a:ahLst/>
            <a:cxnLst/>
            <a:rect l="l" t="t" r="r" b="b"/>
            <a:pathLst>
              <a:path w="662304" h="295910">
                <a:moveTo>
                  <a:pt x="493061" y="0"/>
                </a:moveTo>
                <a:lnTo>
                  <a:pt x="159623" y="0"/>
                </a:lnTo>
                <a:lnTo>
                  <a:pt x="145330" y="1919"/>
                </a:lnTo>
                <a:lnTo>
                  <a:pt x="112392" y="27647"/>
                </a:lnTo>
                <a:lnTo>
                  <a:pt x="7020" y="214922"/>
                </a:lnTo>
                <a:lnTo>
                  <a:pt x="0" y="242789"/>
                </a:lnTo>
                <a:lnTo>
                  <a:pt x="7475" y="268870"/>
                </a:lnTo>
                <a:lnTo>
                  <a:pt x="26531" y="288175"/>
                </a:lnTo>
                <a:lnTo>
                  <a:pt x="54251" y="295719"/>
                </a:lnTo>
                <a:lnTo>
                  <a:pt x="607780" y="295719"/>
                </a:lnTo>
                <a:lnTo>
                  <a:pt x="635974" y="287904"/>
                </a:lnTo>
                <a:lnTo>
                  <a:pt x="655058" y="268003"/>
                </a:lnTo>
                <a:lnTo>
                  <a:pt x="662057" y="241332"/>
                </a:lnTo>
                <a:lnTo>
                  <a:pt x="653996" y="213207"/>
                </a:lnTo>
                <a:lnTo>
                  <a:pt x="539277" y="25882"/>
                </a:lnTo>
                <a:lnTo>
                  <a:pt x="506853" y="1783"/>
                </a:lnTo>
                <a:lnTo>
                  <a:pt x="493061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bk object 115"/>
          <p:cNvSpPr/>
          <p:nvPr/>
        </p:nvSpPr>
        <p:spPr>
          <a:xfrm>
            <a:off x="5945379" y="4711511"/>
            <a:ext cx="650143" cy="218235"/>
          </a:xfrm>
          <a:custGeom>
            <a:avLst/>
            <a:gdLst/>
            <a:ahLst/>
            <a:cxnLst/>
            <a:rect l="l" t="t" r="r" b="b"/>
            <a:pathLst>
              <a:path w="570229" h="240664">
                <a:moveTo>
                  <a:pt x="430167" y="0"/>
                </a:moveTo>
                <a:lnTo>
                  <a:pt x="131222" y="0"/>
                </a:lnTo>
                <a:lnTo>
                  <a:pt x="118405" y="1562"/>
                </a:lnTo>
                <a:lnTo>
                  <a:pt x="6292" y="174802"/>
                </a:lnTo>
                <a:lnTo>
                  <a:pt x="0" y="197454"/>
                </a:lnTo>
                <a:lnTo>
                  <a:pt x="6700" y="218647"/>
                </a:lnTo>
                <a:lnTo>
                  <a:pt x="23785" y="234333"/>
                </a:lnTo>
                <a:lnTo>
                  <a:pt x="48647" y="240461"/>
                </a:lnTo>
                <a:lnTo>
                  <a:pt x="521506" y="240461"/>
                </a:lnTo>
                <a:lnTo>
                  <a:pt x="546783" y="234111"/>
                </a:lnTo>
                <a:lnTo>
                  <a:pt x="563894" y="217935"/>
                </a:lnTo>
                <a:lnTo>
                  <a:pt x="570167" y="196249"/>
                </a:lnTo>
                <a:lnTo>
                  <a:pt x="562933" y="173367"/>
                </a:lnTo>
                <a:lnTo>
                  <a:pt x="471595" y="21069"/>
                </a:lnTo>
                <a:lnTo>
                  <a:pt x="430167" y="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bk object 116"/>
          <p:cNvSpPr/>
          <p:nvPr/>
        </p:nvSpPr>
        <p:spPr>
          <a:xfrm>
            <a:off x="5945379" y="4702240"/>
            <a:ext cx="650143" cy="218235"/>
          </a:xfrm>
          <a:custGeom>
            <a:avLst/>
            <a:gdLst/>
            <a:ahLst/>
            <a:cxnLst/>
            <a:rect l="l" t="t" r="r" b="b"/>
            <a:pathLst>
              <a:path w="570229" h="240664">
                <a:moveTo>
                  <a:pt x="430167" y="0"/>
                </a:moveTo>
                <a:lnTo>
                  <a:pt x="131222" y="0"/>
                </a:lnTo>
                <a:lnTo>
                  <a:pt x="118405" y="1558"/>
                </a:lnTo>
                <a:lnTo>
                  <a:pt x="6292" y="174751"/>
                </a:lnTo>
                <a:lnTo>
                  <a:pt x="0" y="197418"/>
                </a:lnTo>
                <a:lnTo>
                  <a:pt x="6700" y="218619"/>
                </a:lnTo>
                <a:lnTo>
                  <a:pt x="23785" y="234307"/>
                </a:lnTo>
                <a:lnTo>
                  <a:pt x="48647" y="240436"/>
                </a:lnTo>
                <a:lnTo>
                  <a:pt x="521506" y="240436"/>
                </a:lnTo>
                <a:lnTo>
                  <a:pt x="546783" y="234083"/>
                </a:lnTo>
                <a:lnTo>
                  <a:pt x="563894" y="217905"/>
                </a:lnTo>
                <a:lnTo>
                  <a:pt x="570167" y="196218"/>
                </a:lnTo>
                <a:lnTo>
                  <a:pt x="562933" y="173342"/>
                </a:lnTo>
                <a:lnTo>
                  <a:pt x="471595" y="21043"/>
                </a:lnTo>
                <a:lnTo>
                  <a:pt x="430167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bk object 117"/>
          <p:cNvSpPr/>
          <p:nvPr/>
        </p:nvSpPr>
        <p:spPr>
          <a:xfrm>
            <a:off x="5945379" y="4846286"/>
            <a:ext cx="650143" cy="74281"/>
          </a:xfrm>
          <a:custGeom>
            <a:avLst/>
            <a:gdLst/>
            <a:ahLst/>
            <a:cxnLst/>
            <a:rect l="l" t="t" r="r" b="b"/>
            <a:pathLst>
              <a:path w="570229" h="81914">
                <a:moveTo>
                  <a:pt x="14941" y="0"/>
                </a:moveTo>
                <a:lnTo>
                  <a:pt x="6292" y="15900"/>
                </a:lnTo>
                <a:lnTo>
                  <a:pt x="0" y="38566"/>
                </a:lnTo>
                <a:lnTo>
                  <a:pt x="6700" y="59767"/>
                </a:lnTo>
                <a:lnTo>
                  <a:pt x="23785" y="75456"/>
                </a:lnTo>
                <a:lnTo>
                  <a:pt x="48647" y="81584"/>
                </a:lnTo>
                <a:lnTo>
                  <a:pt x="521506" y="81584"/>
                </a:lnTo>
                <a:lnTo>
                  <a:pt x="546783" y="75232"/>
                </a:lnTo>
                <a:lnTo>
                  <a:pt x="563894" y="59053"/>
                </a:lnTo>
                <a:lnTo>
                  <a:pt x="568192" y="44195"/>
                </a:lnTo>
                <a:lnTo>
                  <a:pt x="60902" y="44195"/>
                </a:lnTo>
                <a:lnTo>
                  <a:pt x="41776" y="40487"/>
                </a:lnTo>
                <a:lnTo>
                  <a:pt x="26939" y="30622"/>
                </a:lnTo>
                <a:lnTo>
                  <a:pt x="17593" y="16496"/>
                </a:lnTo>
                <a:lnTo>
                  <a:pt x="14941" y="0"/>
                </a:lnTo>
                <a:close/>
              </a:path>
              <a:path w="570229" h="81914">
                <a:moveTo>
                  <a:pt x="555364" y="1854"/>
                </a:moveTo>
                <a:lnTo>
                  <a:pt x="552086" y="17733"/>
                </a:lnTo>
                <a:lnTo>
                  <a:pt x="542589" y="31259"/>
                </a:lnTo>
                <a:lnTo>
                  <a:pt x="527952" y="40667"/>
                </a:lnTo>
                <a:lnTo>
                  <a:pt x="509250" y="44195"/>
                </a:lnTo>
                <a:lnTo>
                  <a:pt x="568192" y="44195"/>
                </a:lnTo>
                <a:lnTo>
                  <a:pt x="570167" y="37366"/>
                </a:lnTo>
                <a:lnTo>
                  <a:pt x="562933" y="14490"/>
                </a:lnTo>
                <a:lnTo>
                  <a:pt x="555364" y="1854"/>
                </a:lnTo>
                <a:close/>
              </a:path>
            </a:pathLst>
          </a:custGeom>
          <a:solidFill>
            <a:srgbClr val="51B79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bk object 118"/>
          <p:cNvSpPr/>
          <p:nvPr/>
        </p:nvSpPr>
        <p:spPr>
          <a:xfrm>
            <a:off x="6001956" y="4702237"/>
            <a:ext cx="532133" cy="218235"/>
          </a:xfrm>
          <a:custGeom>
            <a:avLst/>
            <a:gdLst/>
            <a:ahLst/>
            <a:cxnLst/>
            <a:rect l="l" t="t" r="r" b="b"/>
            <a:pathLst>
              <a:path w="466725" h="240664">
                <a:moveTo>
                  <a:pt x="102755" y="94856"/>
                </a:moveTo>
                <a:lnTo>
                  <a:pt x="91490" y="94856"/>
                </a:lnTo>
                <a:lnTo>
                  <a:pt x="42951" y="240436"/>
                </a:lnTo>
                <a:lnTo>
                  <a:pt x="54216" y="240436"/>
                </a:lnTo>
                <a:lnTo>
                  <a:pt x="102755" y="94856"/>
                </a:lnTo>
                <a:close/>
              </a:path>
              <a:path w="466725" h="240664">
                <a:moveTo>
                  <a:pt x="237667" y="94856"/>
                </a:moveTo>
                <a:lnTo>
                  <a:pt x="226987" y="94856"/>
                </a:lnTo>
                <a:lnTo>
                  <a:pt x="226987" y="240436"/>
                </a:lnTo>
                <a:lnTo>
                  <a:pt x="237667" y="240436"/>
                </a:lnTo>
                <a:lnTo>
                  <a:pt x="237667" y="94856"/>
                </a:lnTo>
                <a:close/>
              </a:path>
              <a:path w="466725" h="240664">
                <a:moveTo>
                  <a:pt x="371208" y="94856"/>
                </a:moveTo>
                <a:lnTo>
                  <a:pt x="359943" y="94856"/>
                </a:lnTo>
                <a:lnTo>
                  <a:pt x="408470" y="240436"/>
                </a:lnTo>
                <a:lnTo>
                  <a:pt x="419735" y="240436"/>
                </a:lnTo>
                <a:lnTo>
                  <a:pt x="371208" y="94856"/>
                </a:lnTo>
                <a:close/>
              </a:path>
              <a:path w="466725" h="240664">
                <a:moveTo>
                  <a:pt x="459816" y="84162"/>
                </a:moveTo>
                <a:lnTo>
                  <a:pt x="5791" y="84162"/>
                </a:lnTo>
                <a:lnTo>
                  <a:pt x="0" y="94856"/>
                </a:lnTo>
                <a:lnTo>
                  <a:pt x="466242" y="94856"/>
                </a:lnTo>
                <a:lnTo>
                  <a:pt x="459816" y="84162"/>
                </a:lnTo>
                <a:close/>
              </a:path>
              <a:path w="466725" h="240664">
                <a:moveTo>
                  <a:pt x="134378" y="0"/>
                </a:moveTo>
                <a:lnTo>
                  <a:pt x="123113" y="0"/>
                </a:lnTo>
                <a:lnTo>
                  <a:pt x="95046" y="84162"/>
                </a:lnTo>
                <a:lnTo>
                  <a:pt x="106324" y="84162"/>
                </a:lnTo>
                <a:lnTo>
                  <a:pt x="134378" y="0"/>
                </a:lnTo>
                <a:close/>
              </a:path>
              <a:path w="466725" h="240664">
                <a:moveTo>
                  <a:pt x="237667" y="0"/>
                </a:moveTo>
                <a:lnTo>
                  <a:pt x="226987" y="0"/>
                </a:lnTo>
                <a:lnTo>
                  <a:pt x="226987" y="84162"/>
                </a:lnTo>
                <a:lnTo>
                  <a:pt x="237667" y="84162"/>
                </a:lnTo>
                <a:lnTo>
                  <a:pt x="237667" y="0"/>
                </a:lnTo>
                <a:close/>
              </a:path>
              <a:path w="466725" h="240664">
                <a:moveTo>
                  <a:pt x="339598" y="0"/>
                </a:moveTo>
                <a:lnTo>
                  <a:pt x="328320" y="0"/>
                </a:lnTo>
                <a:lnTo>
                  <a:pt x="356374" y="84162"/>
                </a:lnTo>
                <a:lnTo>
                  <a:pt x="367652" y="84162"/>
                </a:lnTo>
                <a:lnTo>
                  <a:pt x="339598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bk object 119"/>
          <p:cNvSpPr/>
          <p:nvPr/>
        </p:nvSpPr>
        <p:spPr>
          <a:xfrm>
            <a:off x="5769881" y="5062893"/>
            <a:ext cx="1001279" cy="1262194"/>
          </a:xfrm>
          <a:custGeom>
            <a:avLst/>
            <a:gdLst/>
            <a:ahLst/>
            <a:cxnLst/>
            <a:rect l="l" t="t" r="r" b="b"/>
            <a:pathLst>
              <a:path w="878204" h="1391920">
                <a:moveTo>
                  <a:pt x="877633" y="1391779"/>
                </a:moveTo>
                <a:lnTo>
                  <a:pt x="0" y="1391779"/>
                </a:lnTo>
                <a:lnTo>
                  <a:pt x="0" y="0"/>
                </a:lnTo>
                <a:lnTo>
                  <a:pt x="877633" y="0"/>
                </a:lnTo>
                <a:lnTo>
                  <a:pt x="877633" y="1391779"/>
                </a:lnTo>
                <a:close/>
              </a:path>
            </a:pathLst>
          </a:custGeom>
          <a:solidFill>
            <a:srgbClr val="F3EE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bk object 120"/>
          <p:cNvSpPr/>
          <p:nvPr/>
        </p:nvSpPr>
        <p:spPr>
          <a:xfrm>
            <a:off x="5769871" y="5062895"/>
            <a:ext cx="1001279" cy="308063"/>
          </a:xfrm>
          <a:custGeom>
            <a:avLst/>
            <a:gdLst/>
            <a:ahLst/>
            <a:cxnLst/>
            <a:rect l="l" t="t" r="r" b="b"/>
            <a:pathLst>
              <a:path w="878204" h="339725">
                <a:moveTo>
                  <a:pt x="877633" y="0"/>
                </a:moveTo>
                <a:lnTo>
                  <a:pt x="0" y="0"/>
                </a:lnTo>
                <a:lnTo>
                  <a:pt x="0" y="339445"/>
                </a:lnTo>
                <a:lnTo>
                  <a:pt x="877633" y="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bk object 121"/>
          <p:cNvSpPr/>
          <p:nvPr/>
        </p:nvSpPr>
        <p:spPr>
          <a:xfrm>
            <a:off x="5675532" y="5004616"/>
            <a:ext cx="1189516" cy="65068"/>
          </a:xfrm>
          <a:custGeom>
            <a:avLst/>
            <a:gdLst/>
            <a:ahLst/>
            <a:cxnLst/>
            <a:rect l="l" t="t" r="r" b="b"/>
            <a:pathLst>
              <a:path w="1043304" h="71754">
                <a:moveTo>
                  <a:pt x="1007363" y="0"/>
                </a:moveTo>
                <a:lnTo>
                  <a:pt x="35763" y="0"/>
                </a:lnTo>
                <a:lnTo>
                  <a:pt x="21849" y="2806"/>
                </a:lnTo>
                <a:lnTo>
                  <a:pt x="10480" y="10463"/>
                </a:lnTo>
                <a:lnTo>
                  <a:pt x="2812" y="21822"/>
                </a:lnTo>
                <a:lnTo>
                  <a:pt x="0" y="35737"/>
                </a:lnTo>
                <a:lnTo>
                  <a:pt x="2812" y="49659"/>
                </a:lnTo>
                <a:lnTo>
                  <a:pt x="10480" y="61031"/>
                </a:lnTo>
                <a:lnTo>
                  <a:pt x="21849" y="68700"/>
                </a:lnTo>
                <a:lnTo>
                  <a:pt x="35763" y="71513"/>
                </a:lnTo>
                <a:lnTo>
                  <a:pt x="1007363" y="71513"/>
                </a:lnTo>
                <a:lnTo>
                  <a:pt x="1021279" y="68700"/>
                </a:lnTo>
                <a:lnTo>
                  <a:pt x="1032638" y="61031"/>
                </a:lnTo>
                <a:lnTo>
                  <a:pt x="1040294" y="49659"/>
                </a:lnTo>
                <a:lnTo>
                  <a:pt x="1043101" y="35737"/>
                </a:lnTo>
                <a:lnTo>
                  <a:pt x="1040294" y="21822"/>
                </a:lnTo>
                <a:lnTo>
                  <a:pt x="1032638" y="10463"/>
                </a:lnTo>
                <a:lnTo>
                  <a:pt x="1021279" y="2806"/>
                </a:lnTo>
                <a:lnTo>
                  <a:pt x="1007363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bk object 122"/>
          <p:cNvSpPr/>
          <p:nvPr/>
        </p:nvSpPr>
        <p:spPr>
          <a:xfrm>
            <a:off x="5756936" y="5068951"/>
            <a:ext cx="1028067" cy="30518"/>
          </a:xfrm>
          <a:custGeom>
            <a:avLst/>
            <a:gdLst/>
            <a:ahLst/>
            <a:cxnLst/>
            <a:rect l="l" t="t" r="r" b="b"/>
            <a:pathLst>
              <a:path w="901700" h="33654">
                <a:moveTo>
                  <a:pt x="0" y="33210"/>
                </a:moveTo>
                <a:lnTo>
                  <a:pt x="901700" y="33210"/>
                </a:lnTo>
                <a:lnTo>
                  <a:pt x="901700" y="0"/>
                </a:lnTo>
                <a:lnTo>
                  <a:pt x="0" y="0"/>
                </a:lnTo>
                <a:lnTo>
                  <a:pt x="0" y="3321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bk object 123"/>
          <p:cNvSpPr/>
          <p:nvPr/>
        </p:nvSpPr>
        <p:spPr>
          <a:xfrm>
            <a:off x="5756936" y="5068939"/>
            <a:ext cx="1028067" cy="15547"/>
          </a:xfrm>
          <a:custGeom>
            <a:avLst/>
            <a:gdLst/>
            <a:ahLst/>
            <a:cxnLst/>
            <a:rect l="l" t="t" r="r" b="b"/>
            <a:pathLst>
              <a:path w="901700" h="17145">
                <a:moveTo>
                  <a:pt x="0" y="16611"/>
                </a:moveTo>
                <a:lnTo>
                  <a:pt x="901700" y="16611"/>
                </a:lnTo>
                <a:lnTo>
                  <a:pt x="901700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bk object 124"/>
          <p:cNvSpPr/>
          <p:nvPr/>
        </p:nvSpPr>
        <p:spPr>
          <a:xfrm>
            <a:off x="5893713" y="5095058"/>
            <a:ext cx="73846" cy="74856"/>
          </a:xfrm>
          <a:custGeom>
            <a:avLst/>
            <a:gdLst/>
            <a:ahLst/>
            <a:cxnLst/>
            <a:rect l="l" t="t" r="r" b="b"/>
            <a:pathLst>
              <a:path w="64770" h="82550">
                <a:moveTo>
                  <a:pt x="64236" y="82003"/>
                </a:moveTo>
                <a:lnTo>
                  <a:pt x="0" y="82003"/>
                </a:lnTo>
                <a:lnTo>
                  <a:pt x="0" y="0"/>
                </a:lnTo>
                <a:lnTo>
                  <a:pt x="64236" y="0"/>
                </a:lnTo>
                <a:lnTo>
                  <a:pt x="64236" y="82003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bk object 125"/>
          <p:cNvSpPr/>
          <p:nvPr/>
        </p:nvSpPr>
        <p:spPr>
          <a:xfrm>
            <a:off x="6119858" y="5095058"/>
            <a:ext cx="73846" cy="74856"/>
          </a:xfrm>
          <a:custGeom>
            <a:avLst/>
            <a:gdLst/>
            <a:ahLst/>
            <a:cxnLst/>
            <a:rect l="l" t="t" r="r" b="b"/>
            <a:pathLst>
              <a:path w="64770" h="82550">
                <a:moveTo>
                  <a:pt x="64236" y="82003"/>
                </a:moveTo>
                <a:lnTo>
                  <a:pt x="0" y="82003"/>
                </a:lnTo>
                <a:lnTo>
                  <a:pt x="0" y="0"/>
                </a:lnTo>
                <a:lnTo>
                  <a:pt x="64236" y="0"/>
                </a:lnTo>
                <a:lnTo>
                  <a:pt x="64236" y="82003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bk object 126"/>
          <p:cNvSpPr/>
          <p:nvPr/>
        </p:nvSpPr>
        <p:spPr>
          <a:xfrm>
            <a:off x="6340950" y="5095058"/>
            <a:ext cx="73846" cy="74856"/>
          </a:xfrm>
          <a:custGeom>
            <a:avLst/>
            <a:gdLst/>
            <a:ahLst/>
            <a:cxnLst/>
            <a:rect l="l" t="t" r="r" b="b"/>
            <a:pathLst>
              <a:path w="64770" h="82550">
                <a:moveTo>
                  <a:pt x="64249" y="82003"/>
                </a:moveTo>
                <a:lnTo>
                  <a:pt x="0" y="82003"/>
                </a:lnTo>
                <a:lnTo>
                  <a:pt x="0" y="0"/>
                </a:lnTo>
                <a:lnTo>
                  <a:pt x="64249" y="0"/>
                </a:lnTo>
                <a:lnTo>
                  <a:pt x="64249" y="82003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bk object 127"/>
          <p:cNvSpPr/>
          <p:nvPr/>
        </p:nvSpPr>
        <p:spPr>
          <a:xfrm>
            <a:off x="6567111" y="5095058"/>
            <a:ext cx="73846" cy="74856"/>
          </a:xfrm>
          <a:custGeom>
            <a:avLst/>
            <a:gdLst/>
            <a:ahLst/>
            <a:cxnLst/>
            <a:rect l="l" t="t" r="r" b="b"/>
            <a:pathLst>
              <a:path w="64770" h="82550">
                <a:moveTo>
                  <a:pt x="64249" y="82003"/>
                </a:moveTo>
                <a:lnTo>
                  <a:pt x="0" y="82003"/>
                </a:lnTo>
                <a:lnTo>
                  <a:pt x="0" y="0"/>
                </a:lnTo>
                <a:lnTo>
                  <a:pt x="64249" y="0"/>
                </a:lnTo>
                <a:lnTo>
                  <a:pt x="64249" y="82003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bk object 128"/>
          <p:cNvSpPr/>
          <p:nvPr/>
        </p:nvSpPr>
        <p:spPr>
          <a:xfrm>
            <a:off x="5914100" y="5930282"/>
            <a:ext cx="267152" cy="395587"/>
          </a:xfrm>
          <a:custGeom>
            <a:avLst/>
            <a:gdLst/>
            <a:ahLst/>
            <a:cxnLst/>
            <a:rect l="l" t="t" r="r" b="b"/>
            <a:pathLst>
              <a:path w="234314" h="436245">
                <a:moveTo>
                  <a:pt x="234022" y="435863"/>
                </a:moveTo>
                <a:lnTo>
                  <a:pt x="0" y="435863"/>
                </a:lnTo>
                <a:lnTo>
                  <a:pt x="0" y="0"/>
                </a:lnTo>
                <a:lnTo>
                  <a:pt x="234022" y="0"/>
                </a:lnTo>
                <a:lnTo>
                  <a:pt x="234022" y="435863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bk object 129"/>
          <p:cNvSpPr/>
          <p:nvPr/>
        </p:nvSpPr>
        <p:spPr>
          <a:xfrm>
            <a:off x="5937065" y="5948501"/>
            <a:ext cx="221541" cy="359311"/>
          </a:xfrm>
          <a:custGeom>
            <a:avLst/>
            <a:gdLst/>
            <a:ahLst/>
            <a:cxnLst/>
            <a:rect l="l" t="t" r="r" b="b"/>
            <a:pathLst>
              <a:path w="194310" h="396240">
                <a:moveTo>
                  <a:pt x="193738" y="395718"/>
                </a:moveTo>
                <a:lnTo>
                  <a:pt x="0" y="395718"/>
                </a:lnTo>
                <a:lnTo>
                  <a:pt x="0" y="0"/>
                </a:lnTo>
                <a:lnTo>
                  <a:pt x="193738" y="0"/>
                </a:lnTo>
                <a:lnTo>
                  <a:pt x="193738" y="395718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bk object 130"/>
          <p:cNvSpPr/>
          <p:nvPr/>
        </p:nvSpPr>
        <p:spPr>
          <a:xfrm>
            <a:off x="6319925" y="5912709"/>
            <a:ext cx="198373" cy="370827"/>
          </a:xfrm>
          <a:custGeom>
            <a:avLst/>
            <a:gdLst/>
            <a:ahLst/>
            <a:cxnLst/>
            <a:rect l="l" t="t" r="r" b="b"/>
            <a:pathLst>
              <a:path w="173989" h="408940">
                <a:moveTo>
                  <a:pt x="173913" y="408825"/>
                </a:moveTo>
                <a:lnTo>
                  <a:pt x="0" y="408825"/>
                </a:lnTo>
                <a:lnTo>
                  <a:pt x="0" y="0"/>
                </a:lnTo>
                <a:lnTo>
                  <a:pt x="173913" y="0"/>
                </a:lnTo>
                <a:lnTo>
                  <a:pt x="173913" y="408825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bk object 131"/>
          <p:cNvSpPr/>
          <p:nvPr/>
        </p:nvSpPr>
        <p:spPr>
          <a:xfrm>
            <a:off x="6304996" y="6283627"/>
            <a:ext cx="228781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113" y="0"/>
                </a:lnTo>
              </a:path>
            </a:pathLst>
          </a:custGeom>
          <a:ln w="2667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bk object 132"/>
          <p:cNvSpPr/>
          <p:nvPr/>
        </p:nvSpPr>
        <p:spPr>
          <a:xfrm>
            <a:off x="6319933" y="5924892"/>
            <a:ext cx="0" cy="346643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2620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bk object 133"/>
          <p:cNvSpPr/>
          <p:nvPr/>
        </p:nvSpPr>
        <p:spPr>
          <a:xfrm>
            <a:off x="6304996" y="5912801"/>
            <a:ext cx="228781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113" y="0"/>
                </a:lnTo>
              </a:path>
            </a:pathLst>
          </a:custGeom>
          <a:ln w="26669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bk object 134"/>
          <p:cNvSpPr/>
          <p:nvPr/>
        </p:nvSpPr>
        <p:spPr>
          <a:xfrm>
            <a:off x="6518227" y="5924594"/>
            <a:ext cx="0" cy="347219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99"/>
                </a:lnTo>
              </a:path>
            </a:pathLst>
          </a:custGeom>
          <a:ln w="26187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bk object 135"/>
          <p:cNvSpPr/>
          <p:nvPr/>
        </p:nvSpPr>
        <p:spPr>
          <a:xfrm>
            <a:off x="5845495" y="5242894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44"/>
                </a:lnTo>
                <a:lnTo>
                  <a:pt x="0" y="140944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bk object 136"/>
          <p:cNvSpPr/>
          <p:nvPr/>
        </p:nvSpPr>
        <p:spPr>
          <a:xfrm>
            <a:off x="5833403" y="5360589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90"/>
                </a:moveTo>
                <a:lnTo>
                  <a:pt x="352564" y="21590"/>
                </a:lnTo>
                <a:lnTo>
                  <a:pt x="352564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bk object 137"/>
          <p:cNvSpPr/>
          <p:nvPr/>
        </p:nvSpPr>
        <p:spPr>
          <a:xfrm>
            <a:off x="5845510" y="5252336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8" name="bk object 138"/>
          <p:cNvSpPr/>
          <p:nvPr/>
        </p:nvSpPr>
        <p:spPr>
          <a:xfrm>
            <a:off x="5833403" y="5232758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9" name="bk object 139"/>
          <p:cNvSpPr/>
          <p:nvPr/>
        </p:nvSpPr>
        <p:spPr>
          <a:xfrm>
            <a:off x="6223273" y="5252533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22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0" name="bk object 140"/>
          <p:cNvSpPr/>
          <p:nvPr/>
        </p:nvSpPr>
        <p:spPr>
          <a:xfrm>
            <a:off x="6317102" y="5242894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44"/>
                </a:lnTo>
                <a:lnTo>
                  <a:pt x="0" y="140944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1" name="bk object 141"/>
          <p:cNvSpPr/>
          <p:nvPr/>
        </p:nvSpPr>
        <p:spPr>
          <a:xfrm>
            <a:off x="6305011" y="5360589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90"/>
                </a:moveTo>
                <a:lnTo>
                  <a:pt x="352564" y="21590"/>
                </a:lnTo>
                <a:lnTo>
                  <a:pt x="352564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2" name="bk object 142"/>
          <p:cNvSpPr/>
          <p:nvPr/>
        </p:nvSpPr>
        <p:spPr>
          <a:xfrm>
            <a:off x="6317109" y="5252336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21221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3" name="bk object 143"/>
          <p:cNvSpPr/>
          <p:nvPr/>
        </p:nvSpPr>
        <p:spPr>
          <a:xfrm>
            <a:off x="6305011" y="5232758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4" name="bk object 144"/>
          <p:cNvSpPr/>
          <p:nvPr/>
        </p:nvSpPr>
        <p:spPr>
          <a:xfrm>
            <a:off x="6694880" y="5252533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22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5" name="bk object 145"/>
          <p:cNvSpPr/>
          <p:nvPr/>
        </p:nvSpPr>
        <p:spPr>
          <a:xfrm>
            <a:off x="5845495" y="5459079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6" name="bk object 146"/>
          <p:cNvSpPr/>
          <p:nvPr/>
        </p:nvSpPr>
        <p:spPr>
          <a:xfrm>
            <a:off x="5833403" y="5577097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7" name="bk object 147"/>
          <p:cNvSpPr/>
          <p:nvPr/>
        </p:nvSpPr>
        <p:spPr>
          <a:xfrm>
            <a:off x="5845510" y="5468843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8" name="bk object 148"/>
          <p:cNvSpPr/>
          <p:nvPr/>
        </p:nvSpPr>
        <p:spPr>
          <a:xfrm>
            <a:off x="5833403" y="5449266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90"/>
                </a:moveTo>
                <a:lnTo>
                  <a:pt x="352564" y="21590"/>
                </a:lnTo>
                <a:lnTo>
                  <a:pt x="352564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9" name="bk object 149"/>
          <p:cNvSpPr/>
          <p:nvPr/>
        </p:nvSpPr>
        <p:spPr>
          <a:xfrm>
            <a:off x="6223273" y="5468718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48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0" name="bk object 150"/>
          <p:cNvSpPr/>
          <p:nvPr/>
        </p:nvSpPr>
        <p:spPr>
          <a:xfrm>
            <a:off x="6317102" y="5459079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70"/>
                </a:lnTo>
                <a:lnTo>
                  <a:pt x="0" y="140970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1" name="bk object 151"/>
          <p:cNvSpPr/>
          <p:nvPr/>
        </p:nvSpPr>
        <p:spPr>
          <a:xfrm>
            <a:off x="6305011" y="5577097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2" name="bk object 152"/>
          <p:cNvSpPr/>
          <p:nvPr/>
        </p:nvSpPr>
        <p:spPr>
          <a:xfrm>
            <a:off x="6317109" y="5468843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21221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3" name="bk object 153"/>
          <p:cNvSpPr/>
          <p:nvPr/>
        </p:nvSpPr>
        <p:spPr>
          <a:xfrm>
            <a:off x="6305011" y="5449266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90"/>
                </a:moveTo>
                <a:lnTo>
                  <a:pt x="352564" y="21590"/>
                </a:lnTo>
                <a:lnTo>
                  <a:pt x="352564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4" name="bk object 154"/>
          <p:cNvSpPr/>
          <p:nvPr/>
        </p:nvSpPr>
        <p:spPr>
          <a:xfrm>
            <a:off x="6694880" y="5468718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48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5" name="bk object 155"/>
          <p:cNvSpPr/>
          <p:nvPr/>
        </p:nvSpPr>
        <p:spPr>
          <a:xfrm>
            <a:off x="5845495" y="5675264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44"/>
                </a:lnTo>
                <a:lnTo>
                  <a:pt x="0" y="140944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6" name="bk object 156"/>
          <p:cNvSpPr/>
          <p:nvPr/>
        </p:nvSpPr>
        <p:spPr>
          <a:xfrm>
            <a:off x="5833403" y="5793605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7" name="bk object 157"/>
          <p:cNvSpPr/>
          <p:nvPr/>
        </p:nvSpPr>
        <p:spPr>
          <a:xfrm>
            <a:off x="5845510" y="5685351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8" name="bk object 158"/>
          <p:cNvSpPr/>
          <p:nvPr/>
        </p:nvSpPr>
        <p:spPr>
          <a:xfrm>
            <a:off x="5833403" y="5665773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9" name="bk object 159"/>
          <p:cNvSpPr/>
          <p:nvPr/>
        </p:nvSpPr>
        <p:spPr>
          <a:xfrm>
            <a:off x="6223273" y="5684903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22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0" name="bk object 160"/>
          <p:cNvSpPr/>
          <p:nvPr/>
        </p:nvSpPr>
        <p:spPr>
          <a:xfrm>
            <a:off x="6317102" y="5675264"/>
            <a:ext cx="377923" cy="127832"/>
          </a:xfrm>
          <a:custGeom>
            <a:avLst/>
            <a:gdLst/>
            <a:ahLst/>
            <a:cxnLst/>
            <a:rect l="l" t="t" r="r" b="b"/>
            <a:pathLst>
              <a:path w="331470" h="140970">
                <a:moveTo>
                  <a:pt x="0" y="0"/>
                </a:moveTo>
                <a:lnTo>
                  <a:pt x="331342" y="0"/>
                </a:lnTo>
                <a:lnTo>
                  <a:pt x="331342" y="140944"/>
                </a:lnTo>
                <a:lnTo>
                  <a:pt x="0" y="140944"/>
                </a:lnTo>
                <a:lnTo>
                  <a:pt x="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1" name="bk object 161"/>
          <p:cNvSpPr/>
          <p:nvPr/>
        </p:nvSpPr>
        <p:spPr>
          <a:xfrm>
            <a:off x="6305011" y="5793605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2" name="bk object 162"/>
          <p:cNvSpPr/>
          <p:nvPr/>
        </p:nvSpPr>
        <p:spPr>
          <a:xfrm>
            <a:off x="6317109" y="5685351"/>
            <a:ext cx="0" cy="108254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21221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3" name="bk object 163"/>
          <p:cNvSpPr/>
          <p:nvPr/>
        </p:nvSpPr>
        <p:spPr>
          <a:xfrm>
            <a:off x="6305011" y="5665773"/>
            <a:ext cx="402539" cy="19578"/>
          </a:xfrm>
          <a:custGeom>
            <a:avLst/>
            <a:gdLst/>
            <a:ahLst/>
            <a:cxnLst/>
            <a:rect l="l" t="t" r="r" b="b"/>
            <a:pathLst>
              <a:path w="353060" h="21589">
                <a:moveTo>
                  <a:pt x="0" y="21589"/>
                </a:moveTo>
                <a:lnTo>
                  <a:pt x="352564" y="21589"/>
                </a:lnTo>
                <a:lnTo>
                  <a:pt x="35256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4" name="bk object 164"/>
          <p:cNvSpPr/>
          <p:nvPr/>
        </p:nvSpPr>
        <p:spPr>
          <a:xfrm>
            <a:off x="6694880" y="5684903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722"/>
                </a:lnTo>
              </a:path>
            </a:pathLst>
          </a:custGeom>
          <a:ln w="2123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5" name="bk object 165"/>
          <p:cNvSpPr/>
          <p:nvPr/>
        </p:nvSpPr>
        <p:spPr>
          <a:xfrm>
            <a:off x="5712932" y="6324960"/>
            <a:ext cx="1106257" cy="65068"/>
          </a:xfrm>
          <a:custGeom>
            <a:avLst/>
            <a:gdLst/>
            <a:ahLst/>
            <a:cxnLst/>
            <a:rect l="l" t="t" r="r" b="b"/>
            <a:pathLst>
              <a:path w="970279" h="71754">
                <a:moveTo>
                  <a:pt x="0" y="71462"/>
                </a:moveTo>
                <a:lnTo>
                  <a:pt x="969937" y="71462"/>
                </a:lnTo>
                <a:lnTo>
                  <a:pt x="969937" y="0"/>
                </a:lnTo>
                <a:lnTo>
                  <a:pt x="0" y="0"/>
                </a:lnTo>
                <a:lnTo>
                  <a:pt x="0" y="71462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6" name="bk object 166"/>
          <p:cNvSpPr/>
          <p:nvPr/>
        </p:nvSpPr>
        <p:spPr>
          <a:xfrm>
            <a:off x="5712396" y="6363413"/>
            <a:ext cx="1106981" cy="26487"/>
          </a:xfrm>
          <a:custGeom>
            <a:avLst/>
            <a:gdLst/>
            <a:ahLst/>
            <a:cxnLst/>
            <a:rect l="l" t="t" r="r" b="b"/>
            <a:pathLst>
              <a:path w="970914" h="29209">
                <a:moveTo>
                  <a:pt x="0" y="29057"/>
                </a:moveTo>
                <a:lnTo>
                  <a:pt x="970407" y="29057"/>
                </a:lnTo>
                <a:lnTo>
                  <a:pt x="970407" y="0"/>
                </a:lnTo>
                <a:lnTo>
                  <a:pt x="0" y="0"/>
                </a:lnTo>
                <a:lnTo>
                  <a:pt x="0" y="29057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7" name="bk object 167"/>
          <p:cNvSpPr/>
          <p:nvPr/>
        </p:nvSpPr>
        <p:spPr>
          <a:xfrm>
            <a:off x="6623640" y="5912697"/>
            <a:ext cx="149142" cy="370827"/>
          </a:xfrm>
          <a:custGeom>
            <a:avLst/>
            <a:gdLst/>
            <a:ahLst/>
            <a:cxnLst/>
            <a:rect l="l" t="t" r="r" b="b"/>
            <a:pathLst>
              <a:path w="130810" h="408940">
                <a:moveTo>
                  <a:pt x="130670" y="0"/>
                </a:moveTo>
                <a:lnTo>
                  <a:pt x="0" y="0"/>
                </a:lnTo>
                <a:lnTo>
                  <a:pt x="0" y="408825"/>
                </a:lnTo>
                <a:lnTo>
                  <a:pt x="130670" y="408825"/>
                </a:lnTo>
                <a:lnTo>
                  <a:pt x="130670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8" name="bk object 168"/>
          <p:cNvSpPr/>
          <p:nvPr/>
        </p:nvSpPr>
        <p:spPr>
          <a:xfrm>
            <a:off x="6608701" y="6283627"/>
            <a:ext cx="170138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034" y="0"/>
                </a:lnTo>
              </a:path>
            </a:pathLst>
          </a:custGeom>
          <a:ln w="26670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9" name="bk object 169"/>
          <p:cNvSpPr/>
          <p:nvPr/>
        </p:nvSpPr>
        <p:spPr>
          <a:xfrm>
            <a:off x="6623644" y="5924892"/>
            <a:ext cx="0" cy="346643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26212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0" name="bk object 170"/>
          <p:cNvSpPr/>
          <p:nvPr/>
        </p:nvSpPr>
        <p:spPr>
          <a:xfrm>
            <a:off x="6608701" y="5912801"/>
            <a:ext cx="170138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034" y="0"/>
                </a:lnTo>
              </a:path>
            </a:pathLst>
          </a:custGeom>
          <a:ln w="26669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1" name="bk object 171"/>
          <p:cNvSpPr/>
          <p:nvPr/>
        </p:nvSpPr>
        <p:spPr>
          <a:xfrm>
            <a:off x="5852614" y="5887818"/>
            <a:ext cx="382267" cy="42611"/>
          </a:xfrm>
          <a:custGeom>
            <a:avLst/>
            <a:gdLst/>
            <a:ahLst/>
            <a:cxnLst/>
            <a:rect l="l" t="t" r="r" b="b"/>
            <a:pathLst>
              <a:path w="335279" h="46990">
                <a:moveTo>
                  <a:pt x="306666" y="0"/>
                </a:moveTo>
                <a:lnTo>
                  <a:pt x="27978" y="0"/>
                </a:lnTo>
                <a:lnTo>
                  <a:pt x="17091" y="1841"/>
                </a:lnTo>
                <a:lnTo>
                  <a:pt x="8197" y="6861"/>
                </a:lnTo>
                <a:lnTo>
                  <a:pt x="2199" y="14305"/>
                </a:lnTo>
                <a:lnTo>
                  <a:pt x="0" y="23418"/>
                </a:lnTo>
                <a:lnTo>
                  <a:pt x="2199" y="32535"/>
                </a:lnTo>
                <a:lnTo>
                  <a:pt x="8197" y="39974"/>
                </a:lnTo>
                <a:lnTo>
                  <a:pt x="17091" y="44987"/>
                </a:lnTo>
                <a:lnTo>
                  <a:pt x="27978" y="46824"/>
                </a:lnTo>
                <a:lnTo>
                  <a:pt x="306666" y="46824"/>
                </a:lnTo>
                <a:lnTo>
                  <a:pt x="317568" y="44987"/>
                </a:lnTo>
                <a:lnTo>
                  <a:pt x="326469" y="39974"/>
                </a:lnTo>
                <a:lnTo>
                  <a:pt x="332470" y="32535"/>
                </a:lnTo>
                <a:lnTo>
                  <a:pt x="334670" y="23418"/>
                </a:lnTo>
                <a:lnTo>
                  <a:pt x="332470" y="14305"/>
                </a:lnTo>
                <a:lnTo>
                  <a:pt x="326469" y="6861"/>
                </a:lnTo>
                <a:lnTo>
                  <a:pt x="317568" y="1841"/>
                </a:lnTo>
                <a:lnTo>
                  <a:pt x="306666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2" name="bk object 172"/>
          <p:cNvSpPr/>
          <p:nvPr/>
        </p:nvSpPr>
        <p:spPr>
          <a:xfrm>
            <a:off x="4749714" y="5581777"/>
            <a:ext cx="944808" cy="802691"/>
          </a:xfrm>
          <a:custGeom>
            <a:avLst/>
            <a:gdLst/>
            <a:ahLst/>
            <a:cxnLst/>
            <a:rect l="l" t="t" r="r" b="b"/>
            <a:pathLst>
              <a:path w="828675" h="885190">
                <a:moveTo>
                  <a:pt x="701064" y="411352"/>
                </a:moveTo>
                <a:lnTo>
                  <a:pt x="127444" y="411352"/>
                </a:lnTo>
                <a:lnTo>
                  <a:pt x="127444" y="884579"/>
                </a:lnTo>
                <a:lnTo>
                  <a:pt x="701064" y="884579"/>
                </a:lnTo>
                <a:lnTo>
                  <a:pt x="701064" y="411352"/>
                </a:lnTo>
                <a:close/>
              </a:path>
              <a:path w="828675" h="885190">
                <a:moveTo>
                  <a:pt x="414260" y="0"/>
                </a:moveTo>
                <a:lnTo>
                  <a:pt x="0" y="411352"/>
                </a:lnTo>
                <a:lnTo>
                  <a:pt x="828508" y="411352"/>
                </a:lnTo>
                <a:lnTo>
                  <a:pt x="414260" y="0"/>
                </a:lnTo>
                <a:close/>
              </a:path>
            </a:pathLst>
          </a:custGeom>
          <a:solidFill>
            <a:srgbClr val="F3EE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3" name="bk object 173"/>
          <p:cNvSpPr/>
          <p:nvPr/>
        </p:nvSpPr>
        <p:spPr>
          <a:xfrm>
            <a:off x="4720205" y="5558283"/>
            <a:ext cx="1004174" cy="399618"/>
          </a:xfrm>
          <a:custGeom>
            <a:avLst/>
            <a:gdLst/>
            <a:ahLst/>
            <a:cxnLst/>
            <a:rect l="l" t="t" r="r" b="b"/>
            <a:pathLst>
              <a:path w="880745" h="440690">
                <a:moveTo>
                  <a:pt x="440117" y="0"/>
                </a:moveTo>
                <a:lnTo>
                  <a:pt x="0" y="440130"/>
                </a:lnTo>
                <a:lnTo>
                  <a:pt x="51790" y="440130"/>
                </a:lnTo>
                <a:lnTo>
                  <a:pt x="440117" y="51777"/>
                </a:lnTo>
                <a:lnTo>
                  <a:pt x="491896" y="51777"/>
                </a:lnTo>
                <a:lnTo>
                  <a:pt x="440117" y="0"/>
                </a:lnTo>
                <a:close/>
              </a:path>
              <a:path w="880745" h="440690">
                <a:moveTo>
                  <a:pt x="491896" y="51777"/>
                </a:moveTo>
                <a:lnTo>
                  <a:pt x="440117" y="51777"/>
                </a:lnTo>
                <a:lnTo>
                  <a:pt x="828495" y="440130"/>
                </a:lnTo>
                <a:lnTo>
                  <a:pt x="880261" y="440130"/>
                </a:lnTo>
                <a:lnTo>
                  <a:pt x="491896" y="51777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4" name="bk object 174"/>
          <p:cNvSpPr/>
          <p:nvPr/>
        </p:nvSpPr>
        <p:spPr>
          <a:xfrm>
            <a:off x="4829034" y="5605231"/>
            <a:ext cx="475662" cy="312670"/>
          </a:xfrm>
          <a:custGeom>
            <a:avLst/>
            <a:gdLst/>
            <a:ahLst/>
            <a:cxnLst/>
            <a:rect l="l" t="t" r="r" b="b"/>
            <a:pathLst>
              <a:path w="417195" h="344804">
                <a:moveTo>
                  <a:pt x="344664" y="0"/>
                </a:moveTo>
                <a:lnTo>
                  <a:pt x="0" y="344715"/>
                </a:lnTo>
                <a:lnTo>
                  <a:pt x="416825" y="72174"/>
                </a:lnTo>
                <a:lnTo>
                  <a:pt x="344664" y="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5" name="bk object 175"/>
          <p:cNvSpPr/>
          <p:nvPr/>
        </p:nvSpPr>
        <p:spPr>
          <a:xfrm>
            <a:off x="4924581" y="6034057"/>
            <a:ext cx="201993" cy="295395"/>
          </a:xfrm>
          <a:custGeom>
            <a:avLst/>
            <a:gdLst/>
            <a:ahLst/>
            <a:cxnLst/>
            <a:rect l="l" t="t" r="r" b="b"/>
            <a:pathLst>
              <a:path w="177164" h="325754">
                <a:moveTo>
                  <a:pt x="0" y="325564"/>
                </a:moveTo>
                <a:lnTo>
                  <a:pt x="176960" y="325564"/>
                </a:lnTo>
                <a:lnTo>
                  <a:pt x="176960" y="0"/>
                </a:lnTo>
                <a:lnTo>
                  <a:pt x="0" y="0"/>
                </a:lnTo>
                <a:lnTo>
                  <a:pt x="0" y="325564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6" name="bk object 176"/>
          <p:cNvSpPr/>
          <p:nvPr/>
        </p:nvSpPr>
        <p:spPr>
          <a:xfrm>
            <a:off x="4942217" y="6049236"/>
            <a:ext cx="166518" cy="268907"/>
          </a:xfrm>
          <a:custGeom>
            <a:avLst/>
            <a:gdLst/>
            <a:ahLst/>
            <a:cxnLst/>
            <a:rect l="l" t="t" r="r" b="b"/>
            <a:pathLst>
              <a:path w="146050" h="296545">
                <a:moveTo>
                  <a:pt x="146023" y="296176"/>
                </a:moveTo>
                <a:lnTo>
                  <a:pt x="0" y="296176"/>
                </a:lnTo>
                <a:lnTo>
                  <a:pt x="0" y="0"/>
                </a:lnTo>
                <a:lnTo>
                  <a:pt x="146023" y="0"/>
                </a:lnTo>
                <a:lnTo>
                  <a:pt x="146023" y="296176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7" name="bk object 177"/>
          <p:cNvSpPr/>
          <p:nvPr/>
        </p:nvSpPr>
        <p:spPr>
          <a:xfrm>
            <a:off x="5168041" y="6012729"/>
            <a:ext cx="146246" cy="273514"/>
          </a:xfrm>
          <a:custGeom>
            <a:avLst/>
            <a:gdLst/>
            <a:ahLst/>
            <a:cxnLst/>
            <a:rect l="l" t="t" r="r" b="b"/>
            <a:pathLst>
              <a:path w="128270" h="301625">
                <a:moveTo>
                  <a:pt x="128219" y="301408"/>
                </a:moveTo>
                <a:lnTo>
                  <a:pt x="0" y="301408"/>
                </a:lnTo>
                <a:lnTo>
                  <a:pt x="0" y="0"/>
                </a:lnTo>
                <a:lnTo>
                  <a:pt x="128219" y="0"/>
                </a:lnTo>
                <a:lnTo>
                  <a:pt x="128219" y="301408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8" name="bk object 178"/>
          <p:cNvSpPr/>
          <p:nvPr/>
        </p:nvSpPr>
        <p:spPr>
          <a:xfrm>
            <a:off x="5157024" y="6277293"/>
            <a:ext cx="168690" cy="17275"/>
          </a:xfrm>
          <a:custGeom>
            <a:avLst/>
            <a:gdLst/>
            <a:ahLst/>
            <a:cxnLst/>
            <a:rect l="l" t="t" r="r" b="b"/>
            <a:pathLst>
              <a:path w="147954" h="19050">
                <a:moveTo>
                  <a:pt x="0" y="19050"/>
                </a:moveTo>
                <a:lnTo>
                  <a:pt x="147535" y="19050"/>
                </a:lnTo>
                <a:lnTo>
                  <a:pt x="14753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9" name="bk object 179"/>
          <p:cNvSpPr/>
          <p:nvPr/>
        </p:nvSpPr>
        <p:spPr>
          <a:xfrm>
            <a:off x="5168028" y="6021630"/>
            <a:ext cx="0" cy="255663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930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0" name="bk object 180"/>
          <p:cNvSpPr/>
          <p:nvPr/>
        </p:nvSpPr>
        <p:spPr>
          <a:xfrm>
            <a:off x="5157024" y="6004355"/>
            <a:ext cx="168690" cy="17275"/>
          </a:xfrm>
          <a:custGeom>
            <a:avLst/>
            <a:gdLst/>
            <a:ahLst/>
            <a:cxnLst/>
            <a:rect l="l" t="t" r="r" b="b"/>
            <a:pathLst>
              <a:path w="147954" h="19050">
                <a:moveTo>
                  <a:pt x="0" y="19049"/>
                </a:moveTo>
                <a:lnTo>
                  <a:pt x="147535" y="19049"/>
                </a:lnTo>
                <a:lnTo>
                  <a:pt x="147535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1" name="bk object 181"/>
          <p:cNvSpPr/>
          <p:nvPr/>
        </p:nvSpPr>
        <p:spPr>
          <a:xfrm>
            <a:off x="5314223" y="602148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17"/>
                </a:lnTo>
              </a:path>
            </a:pathLst>
          </a:custGeom>
          <a:ln w="19316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2" name="bk object 182"/>
          <p:cNvSpPr/>
          <p:nvPr/>
        </p:nvSpPr>
        <p:spPr>
          <a:xfrm>
            <a:off x="5362174" y="6012729"/>
            <a:ext cx="146246" cy="273514"/>
          </a:xfrm>
          <a:custGeom>
            <a:avLst/>
            <a:gdLst/>
            <a:ahLst/>
            <a:cxnLst/>
            <a:rect l="l" t="t" r="r" b="b"/>
            <a:pathLst>
              <a:path w="128270" h="301625">
                <a:moveTo>
                  <a:pt x="128231" y="301408"/>
                </a:moveTo>
                <a:lnTo>
                  <a:pt x="0" y="301408"/>
                </a:lnTo>
                <a:lnTo>
                  <a:pt x="0" y="0"/>
                </a:lnTo>
                <a:lnTo>
                  <a:pt x="128231" y="0"/>
                </a:lnTo>
                <a:lnTo>
                  <a:pt x="128231" y="301408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3" name="bk object 183"/>
          <p:cNvSpPr/>
          <p:nvPr/>
        </p:nvSpPr>
        <p:spPr>
          <a:xfrm>
            <a:off x="5351168" y="6277293"/>
            <a:ext cx="168690" cy="17275"/>
          </a:xfrm>
          <a:custGeom>
            <a:avLst/>
            <a:gdLst/>
            <a:ahLst/>
            <a:cxnLst/>
            <a:rect l="l" t="t" r="r" b="b"/>
            <a:pathLst>
              <a:path w="147954" h="19050">
                <a:moveTo>
                  <a:pt x="0" y="19050"/>
                </a:moveTo>
                <a:lnTo>
                  <a:pt x="147535" y="19050"/>
                </a:lnTo>
                <a:lnTo>
                  <a:pt x="14753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4" name="bk object 184"/>
          <p:cNvSpPr/>
          <p:nvPr/>
        </p:nvSpPr>
        <p:spPr>
          <a:xfrm>
            <a:off x="5362173" y="6021630"/>
            <a:ext cx="0" cy="255663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9303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5" name="bk object 185"/>
          <p:cNvSpPr/>
          <p:nvPr/>
        </p:nvSpPr>
        <p:spPr>
          <a:xfrm>
            <a:off x="5351168" y="6004355"/>
            <a:ext cx="168690" cy="17275"/>
          </a:xfrm>
          <a:custGeom>
            <a:avLst/>
            <a:gdLst/>
            <a:ahLst/>
            <a:cxnLst/>
            <a:rect l="l" t="t" r="r" b="b"/>
            <a:pathLst>
              <a:path w="147954" h="19050">
                <a:moveTo>
                  <a:pt x="0" y="19049"/>
                </a:moveTo>
                <a:lnTo>
                  <a:pt x="147535" y="19049"/>
                </a:lnTo>
                <a:lnTo>
                  <a:pt x="147535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6" name="bk object 186"/>
          <p:cNvSpPr/>
          <p:nvPr/>
        </p:nvSpPr>
        <p:spPr>
          <a:xfrm>
            <a:off x="5508375" y="602148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17"/>
                </a:lnTo>
              </a:path>
            </a:pathLst>
          </a:custGeom>
          <a:ln w="19304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7" name="bk object 187"/>
          <p:cNvSpPr/>
          <p:nvPr/>
        </p:nvSpPr>
        <p:spPr>
          <a:xfrm>
            <a:off x="4823671" y="6329278"/>
            <a:ext cx="800733" cy="61037"/>
          </a:xfrm>
          <a:custGeom>
            <a:avLst/>
            <a:gdLst/>
            <a:ahLst/>
            <a:cxnLst/>
            <a:rect l="l" t="t" r="r" b="b"/>
            <a:pathLst>
              <a:path w="702310" h="67309">
                <a:moveTo>
                  <a:pt x="0" y="66700"/>
                </a:moveTo>
                <a:lnTo>
                  <a:pt x="701902" y="66700"/>
                </a:lnTo>
                <a:lnTo>
                  <a:pt x="701902" y="0"/>
                </a:lnTo>
                <a:lnTo>
                  <a:pt x="0" y="0"/>
                </a:lnTo>
                <a:lnTo>
                  <a:pt x="0" y="6670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8" name="bk object 188"/>
          <p:cNvSpPr/>
          <p:nvPr/>
        </p:nvSpPr>
        <p:spPr>
          <a:xfrm>
            <a:off x="4823293" y="6365152"/>
            <a:ext cx="800733" cy="24760"/>
          </a:xfrm>
          <a:custGeom>
            <a:avLst/>
            <a:gdLst/>
            <a:ahLst/>
            <a:cxnLst/>
            <a:rect l="l" t="t" r="r" b="b"/>
            <a:pathLst>
              <a:path w="702310" h="27304">
                <a:moveTo>
                  <a:pt x="0" y="27139"/>
                </a:moveTo>
                <a:lnTo>
                  <a:pt x="702232" y="27139"/>
                </a:lnTo>
                <a:lnTo>
                  <a:pt x="70223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9" name="bk object 189"/>
          <p:cNvSpPr/>
          <p:nvPr/>
        </p:nvSpPr>
        <p:spPr>
          <a:xfrm>
            <a:off x="4896583" y="6003975"/>
            <a:ext cx="258465" cy="30518"/>
          </a:xfrm>
          <a:custGeom>
            <a:avLst/>
            <a:gdLst/>
            <a:ahLst/>
            <a:cxnLst/>
            <a:rect l="l" t="t" r="r" b="b"/>
            <a:pathLst>
              <a:path w="226695" h="33654">
                <a:moveTo>
                  <a:pt x="204951" y="0"/>
                </a:moveTo>
                <a:lnTo>
                  <a:pt x="21437" y="0"/>
                </a:lnTo>
                <a:lnTo>
                  <a:pt x="13089" y="1304"/>
                </a:lnTo>
                <a:lnTo>
                  <a:pt x="6275" y="4862"/>
                </a:lnTo>
                <a:lnTo>
                  <a:pt x="1683" y="10142"/>
                </a:lnTo>
                <a:lnTo>
                  <a:pt x="0" y="16611"/>
                </a:lnTo>
                <a:lnTo>
                  <a:pt x="1683" y="23056"/>
                </a:lnTo>
                <a:lnTo>
                  <a:pt x="6275" y="28320"/>
                </a:lnTo>
                <a:lnTo>
                  <a:pt x="13089" y="31870"/>
                </a:lnTo>
                <a:lnTo>
                  <a:pt x="21437" y="33172"/>
                </a:lnTo>
                <a:lnTo>
                  <a:pt x="204951" y="33172"/>
                </a:lnTo>
                <a:lnTo>
                  <a:pt x="213299" y="31870"/>
                </a:lnTo>
                <a:lnTo>
                  <a:pt x="220113" y="28320"/>
                </a:lnTo>
                <a:lnTo>
                  <a:pt x="224705" y="23056"/>
                </a:lnTo>
                <a:lnTo>
                  <a:pt x="226388" y="16611"/>
                </a:lnTo>
                <a:lnTo>
                  <a:pt x="224705" y="10142"/>
                </a:lnTo>
                <a:lnTo>
                  <a:pt x="220113" y="4862"/>
                </a:lnTo>
                <a:lnTo>
                  <a:pt x="213299" y="1304"/>
                </a:lnTo>
                <a:lnTo>
                  <a:pt x="204951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0" name="bk object 190"/>
          <p:cNvSpPr/>
          <p:nvPr/>
        </p:nvSpPr>
        <p:spPr>
          <a:xfrm>
            <a:off x="5643481" y="6174877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33" y="0"/>
                </a:moveTo>
                <a:lnTo>
                  <a:pt x="15371" y="1983"/>
                </a:lnTo>
                <a:lnTo>
                  <a:pt x="7380" y="7385"/>
                </a:lnTo>
                <a:lnTo>
                  <a:pt x="1982" y="15376"/>
                </a:lnTo>
                <a:lnTo>
                  <a:pt x="0" y="25133"/>
                </a:lnTo>
                <a:lnTo>
                  <a:pt x="0" y="302615"/>
                </a:lnTo>
                <a:lnTo>
                  <a:pt x="1982" y="312388"/>
                </a:lnTo>
                <a:lnTo>
                  <a:pt x="7380" y="320392"/>
                </a:lnTo>
                <a:lnTo>
                  <a:pt x="15371" y="325800"/>
                </a:lnTo>
                <a:lnTo>
                  <a:pt x="25133" y="327786"/>
                </a:lnTo>
                <a:lnTo>
                  <a:pt x="34891" y="325800"/>
                </a:lnTo>
                <a:lnTo>
                  <a:pt x="42887" y="320392"/>
                </a:lnTo>
                <a:lnTo>
                  <a:pt x="48293" y="312388"/>
                </a:lnTo>
                <a:lnTo>
                  <a:pt x="50279" y="302615"/>
                </a:lnTo>
                <a:lnTo>
                  <a:pt x="50279" y="25133"/>
                </a:lnTo>
                <a:lnTo>
                  <a:pt x="48293" y="15376"/>
                </a:lnTo>
                <a:lnTo>
                  <a:pt x="42887" y="7385"/>
                </a:lnTo>
                <a:lnTo>
                  <a:pt x="34891" y="1983"/>
                </a:lnTo>
                <a:lnTo>
                  <a:pt x="25133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1" name="bk object 191"/>
          <p:cNvSpPr/>
          <p:nvPr/>
        </p:nvSpPr>
        <p:spPr>
          <a:xfrm>
            <a:off x="5686469" y="6174883"/>
            <a:ext cx="0" cy="297698"/>
          </a:xfrm>
          <a:custGeom>
            <a:avLst/>
            <a:gdLst/>
            <a:ahLst/>
            <a:cxnLst/>
            <a:rect l="l" t="t" r="r" b="b"/>
            <a:pathLst>
              <a:path h="328295">
                <a:moveTo>
                  <a:pt x="0" y="0"/>
                </a:moveTo>
                <a:lnTo>
                  <a:pt x="0" y="327774"/>
                </a:lnTo>
              </a:path>
            </a:pathLst>
          </a:custGeom>
          <a:ln w="25146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2" name="bk object 192"/>
          <p:cNvSpPr/>
          <p:nvPr/>
        </p:nvSpPr>
        <p:spPr>
          <a:xfrm>
            <a:off x="5391086" y="5857362"/>
            <a:ext cx="562541" cy="447411"/>
          </a:xfrm>
          <a:custGeom>
            <a:avLst/>
            <a:gdLst/>
            <a:ahLst/>
            <a:cxnLst/>
            <a:rect l="l" t="t" r="r" b="b"/>
            <a:pathLst>
              <a:path w="493395" h="493395">
                <a:moveTo>
                  <a:pt x="246506" y="0"/>
                </a:moveTo>
                <a:lnTo>
                  <a:pt x="196826" y="5008"/>
                </a:lnTo>
                <a:lnTo>
                  <a:pt x="150554" y="19371"/>
                </a:lnTo>
                <a:lnTo>
                  <a:pt x="108681" y="42100"/>
                </a:lnTo>
                <a:lnTo>
                  <a:pt x="72199" y="72202"/>
                </a:lnTo>
                <a:lnTo>
                  <a:pt x="42099" y="108687"/>
                </a:lnTo>
                <a:lnTo>
                  <a:pt x="19371" y="150565"/>
                </a:lnTo>
                <a:lnTo>
                  <a:pt x="5008" y="196843"/>
                </a:lnTo>
                <a:lnTo>
                  <a:pt x="0" y="246532"/>
                </a:lnTo>
                <a:lnTo>
                  <a:pt x="5008" y="296208"/>
                </a:lnTo>
                <a:lnTo>
                  <a:pt x="19371" y="342479"/>
                </a:lnTo>
                <a:lnTo>
                  <a:pt x="42099" y="384351"/>
                </a:lnTo>
                <a:lnTo>
                  <a:pt x="72199" y="420834"/>
                </a:lnTo>
                <a:lnTo>
                  <a:pt x="108681" y="450936"/>
                </a:lnTo>
                <a:lnTo>
                  <a:pt x="150554" y="473665"/>
                </a:lnTo>
                <a:lnTo>
                  <a:pt x="196826" y="488030"/>
                </a:lnTo>
                <a:lnTo>
                  <a:pt x="246506" y="493039"/>
                </a:lnTo>
                <a:lnTo>
                  <a:pt x="296191" y="488030"/>
                </a:lnTo>
                <a:lnTo>
                  <a:pt x="342466" y="473665"/>
                </a:lnTo>
                <a:lnTo>
                  <a:pt x="384341" y="450936"/>
                </a:lnTo>
                <a:lnTo>
                  <a:pt x="420825" y="420834"/>
                </a:lnTo>
                <a:lnTo>
                  <a:pt x="450927" y="384351"/>
                </a:lnTo>
                <a:lnTo>
                  <a:pt x="473655" y="342479"/>
                </a:lnTo>
                <a:lnTo>
                  <a:pt x="488018" y="296208"/>
                </a:lnTo>
                <a:lnTo>
                  <a:pt x="493026" y="246532"/>
                </a:lnTo>
                <a:lnTo>
                  <a:pt x="488018" y="196843"/>
                </a:lnTo>
                <a:lnTo>
                  <a:pt x="473655" y="150565"/>
                </a:lnTo>
                <a:lnTo>
                  <a:pt x="450927" y="108687"/>
                </a:lnTo>
                <a:lnTo>
                  <a:pt x="420825" y="72202"/>
                </a:lnTo>
                <a:lnTo>
                  <a:pt x="384341" y="42100"/>
                </a:lnTo>
                <a:lnTo>
                  <a:pt x="342466" y="19371"/>
                </a:lnTo>
                <a:lnTo>
                  <a:pt x="296191" y="5008"/>
                </a:lnTo>
                <a:lnTo>
                  <a:pt x="246506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3" name="bk object 193"/>
          <p:cNvSpPr/>
          <p:nvPr/>
        </p:nvSpPr>
        <p:spPr>
          <a:xfrm>
            <a:off x="5391083" y="6045230"/>
            <a:ext cx="562541" cy="259694"/>
          </a:xfrm>
          <a:custGeom>
            <a:avLst/>
            <a:gdLst/>
            <a:ahLst/>
            <a:cxnLst/>
            <a:rect l="l" t="t" r="r" b="b"/>
            <a:pathLst>
              <a:path w="493395" h="286384">
                <a:moveTo>
                  <a:pt x="3162" y="0"/>
                </a:moveTo>
                <a:lnTo>
                  <a:pt x="1800" y="9673"/>
                </a:lnTo>
                <a:lnTo>
                  <a:pt x="809" y="19464"/>
                </a:lnTo>
                <a:lnTo>
                  <a:pt x="204" y="29362"/>
                </a:lnTo>
                <a:lnTo>
                  <a:pt x="0" y="39357"/>
                </a:lnTo>
                <a:lnTo>
                  <a:pt x="5008" y="89033"/>
                </a:lnTo>
                <a:lnTo>
                  <a:pt x="19371" y="135304"/>
                </a:lnTo>
                <a:lnTo>
                  <a:pt x="42099" y="177176"/>
                </a:lnTo>
                <a:lnTo>
                  <a:pt x="72199" y="213659"/>
                </a:lnTo>
                <a:lnTo>
                  <a:pt x="108681" y="243761"/>
                </a:lnTo>
                <a:lnTo>
                  <a:pt x="150554" y="266490"/>
                </a:lnTo>
                <a:lnTo>
                  <a:pt x="196826" y="280855"/>
                </a:lnTo>
                <a:lnTo>
                  <a:pt x="246507" y="285864"/>
                </a:lnTo>
                <a:lnTo>
                  <a:pt x="296191" y="280855"/>
                </a:lnTo>
                <a:lnTo>
                  <a:pt x="342466" y="266490"/>
                </a:lnTo>
                <a:lnTo>
                  <a:pt x="384341" y="243761"/>
                </a:lnTo>
                <a:lnTo>
                  <a:pt x="420825" y="213659"/>
                </a:lnTo>
                <a:lnTo>
                  <a:pt x="426155" y="207200"/>
                </a:lnTo>
                <a:lnTo>
                  <a:pt x="246507" y="207200"/>
                </a:lnTo>
                <a:lnTo>
                  <a:pt x="195366" y="201887"/>
                </a:lnTo>
                <a:lnTo>
                  <a:pt x="147879" y="186672"/>
                </a:lnTo>
                <a:lnTo>
                  <a:pt x="105128" y="162638"/>
                </a:lnTo>
                <a:lnTo>
                  <a:pt x="68197" y="130870"/>
                </a:lnTo>
                <a:lnTo>
                  <a:pt x="38170" y="92451"/>
                </a:lnTo>
                <a:lnTo>
                  <a:pt x="16130" y="48466"/>
                </a:lnTo>
                <a:lnTo>
                  <a:pt x="3162" y="0"/>
                </a:lnTo>
                <a:close/>
              </a:path>
              <a:path w="493395" h="286384">
                <a:moveTo>
                  <a:pt x="489864" y="0"/>
                </a:moveTo>
                <a:lnTo>
                  <a:pt x="476896" y="48466"/>
                </a:lnTo>
                <a:lnTo>
                  <a:pt x="454858" y="92451"/>
                </a:lnTo>
                <a:lnTo>
                  <a:pt x="424832" y="130870"/>
                </a:lnTo>
                <a:lnTo>
                  <a:pt x="387901" y="162638"/>
                </a:lnTo>
                <a:lnTo>
                  <a:pt x="345148" y="186672"/>
                </a:lnTo>
                <a:lnTo>
                  <a:pt x="297655" y="201887"/>
                </a:lnTo>
                <a:lnTo>
                  <a:pt x="246507" y="207200"/>
                </a:lnTo>
                <a:lnTo>
                  <a:pt x="426155" y="207200"/>
                </a:lnTo>
                <a:lnTo>
                  <a:pt x="450927" y="177176"/>
                </a:lnTo>
                <a:lnTo>
                  <a:pt x="473655" y="135304"/>
                </a:lnTo>
                <a:lnTo>
                  <a:pt x="488018" y="89033"/>
                </a:lnTo>
                <a:lnTo>
                  <a:pt x="493026" y="39357"/>
                </a:lnTo>
                <a:lnTo>
                  <a:pt x="492821" y="29362"/>
                </a:lnTo>
                <a:lnTo>
                  <a:pt x="492217" y="19464"/>
                </a:lnTo>
                <a:lnTo>
                  <a:pt x="491226" y="9673"/>
                </a:lnTo>
                <a:lnTo>
                  <a:pt x="489864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4" name="bk object 194"/>
          <p:cNvSpPr/>
          <p:nvPr/>
        </p:nvSpPr>
        <p:spPr>
          <a:xfrm>
            <a:off x="5487284" y="5917790"/>
            <a:ext cx="171865" cy="114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5" name="bk object 195"/>
          <p:cNvSpPr/>
          <p:nvPr/>
        </p:nvSpPr>
        <p:spPr>
          <a:xfrm>
            <a:off x="7623421" y="5531231"/>
            <a:ext cx="550233" cy="807297"/>
          </a:xfrm>
          <a:custGeom>
            <a:avLst/>
            <a:gdLst/>
            <a:ahLst/>
            <a:cxnLst/>
            <a:rect l="l" t="t" r="r" b="b"/>
            <a:pathLst>
              <a:path w="482600" h="890270">
                <a:moveTo>
                  <a:pt x="393166" y="0"/>
                </a:moveTo>
                <a:lnTo>
                  <a:pt x="92062" y="0"/>
                </a:lnTo>
                <a:lnTo>
                  <a:pt x="0" y="890104"/>
                </a:lnTo>
                <a:lnTo>
                  <a:pt x="482066" y="890104"/>
                </a:lnTo>
                <a:lnTo>
                  <a:pt x="393166" y="0"/>
                </a:lnTo>
                <a:close/>
              </a:path>
            </a:pathLst>
          </a:custGeom>
          <a:solidFill>
            <a:srgbClr val="6E492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6" name="bk object 196"/>
          <p:cNvSpPr/>
          <p:nvPr/>
        </p:nvSpPr>
        <p:spPr>
          <a:xfrm>
            <a:off x="7623423" y="6134768"/>
            <a:ext cx="550233" cy="203840"/>
          </a:xfrm>
          <a:custGeom>
            <a:avLst/>
            <a:gdLst/>
            <a:ahLst/>
            <a:cxnLst/>
            <a:rect l="l" t="t" r="r" b="b"/>
            <a:pathLst>
              <a:path w="482600" h="224790">
                <a:moveTo>
                  <a:pt x="459638" y="0"/>
                </a:moveTo>
                <a:lnTo>
                  <a:pt x="23228" y="0"/>
                </a:lnTo>
                <a:lnTo>
                  <a:pt x="0" y="224535"/>
                </a:lnTo>
                <a:lnTo>
                  <a:pt x="482066" y="224535"/>
                </a:lnTo>
                <a:lnTo>
                  <a:pt x="459638" y="0"/>
                </a:lnTo>
                <a:close/>
              </a:path>
            </a:pathLst>
          </a:custGeom>
          <a:solidFill>
            <a:srgbClr val="5C3D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7" name="bk object 197"/>
          <p:cNvSpPr/>
          <p:nvPr/>
        </p:nvSpPr>
        <p:spPr>
          <a:xfrm>
            <a:off x="7722439" y="5554094"/>
            <a:ext cx="355479" cy="0"/>
          </a:xfrm>
          <a:custGeom>
            <a:avLst/>
            <a:gdLst/>
            <a:ahLst/>
            <a:cxnLst/>
            <a:rect l="l" t="t" r="r" b="b"/>
            <a:pathLst>
              <a:path w="311784">
                <a:moveTo>
                  <a:pt x="0" y="0"/>
                </a:moveTo>
                <a:lnTo>
                  <a:pt x="311353" y="0"/>
                </a:lnTo>
              </a:path>
            </a:pathLst>
          </a:custGeom>
          <a:ln w="50418">
            <a:solidFill>
              <a:srgbClr val="5C3D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8" name="bk object 198"/>
          <p:cNvSpPr/>
          <p:nvPr/>
        </p:nvSpPr>
        <p:spPr>
          <a:xfrm>
            <a:off x="7647361" y="5467747"/>
            <a:ext cx="508965" cy="80039"/>
          </a:xfrm>
          <a:custGeom>
            <a:avLst/>
            <a:gdLst/>
            <a:ahLst/>
            <a:cxnLst/>
            <a:rect l="l" t="t" r="r" b="b"/>
            <a:pathLst>
              <a:path w="446404" h="88264">
                <a:moveTo>
                  <a:pt x="402069" y="0"/>
                </a:moveTo>
                <a:lnTo>
                  <a:pt x="44018" y="0"/>
                </a:lnTo>
                <a:lnTo>
                  <a:pt x="26890" y="3457"/>
                </a:lnTo>
                <a:lnTo>
                  <a:pt x="12898" y="12885"/>
                </a:lnTo>
                <a:lnTo>
                  <a:pt x="3461" y="26869"/>
                </a:lnTo>
                <a:lnTo>
                  <a:pt x="0" y="43992"/>
                </a:lnTo>
                <a:lnTo>
                  <a:pt x="3461" y="61120"/>
                </a:lnTo>
                <a:lnTo>
                  <a:pt x="12898" y="75112"/>
                </a:lnTo>
                <a:lnTo>
                  <a:pt x="26890" y="84549"/>
                </a:lnTo>
                <a:lnTo>
                  <a:pt x="44018" y="88010"/>
                </a:lnTo>
                <a:lnTo>
                  <a:pt x="402069" y="88010"/>
                </a:lnTo>
                <a:lnTo>
                  <a:pt x="419192" y="84549"/>
                </a:lnTo>
                <a:lnTo>
                  <a:pt x="433176" y="75112"/>
                </a:lnTo>
                <a:lnTo>
                  <a:pt x="442604" y="61120"/>
                </a:lnTo>
                <a:lnTo>
                  <a:pt x="446062" y="43992"/>
                </a:lnTo>
                <a:lnTo>
                  <a:pt x="442604" y="26869"/>
                </a:lnTo>
                <a:lnTo>
                  <a:pt x="433176" y="12885"/>
                </a:lnTo>
                <a:lnTo>
                  <a:pt x="419192" y="3457"/>
                </a:lnTo>
                <a:lnTo>
                  <a:pt x="402069" y="0"/>
                </a:lnTo>
                <a:close/>
              </a:path>
            </a:pathLst>
          </a:custGeom>
          <a:solidFill>
            <a:srgbClr val="6E492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9" name="bk object 199"/>
          <p:cNvSpPr/>
          <p:nvPr/>
        </p:nvSpPr>
        <p:spPr>
          <a:xfrm>
            <a:off x="7562698" y="6349899"/>
            <a:ext cx="671863" cy="0"/>
          </a:xfrm>
          <a:custGeom>
            <a:avLst/>
            <a:gdLst/>
            <a:ahLst/>
            <a:cxnLst/>
            <a:rect l="l" t="t" r="r" b="b"/>
            <a:pathLst>
              <a:path w="589279">
                <a:moveTo>
                  <a:pt x="0" y="0"/>
                </a:moveTo>
                <a:lnTo>
                  <a:pt x="588860" y="0"/>
                </a:lnTo>
              </a:path>
            </a:pathLst>
          </a:custGeom>
          <a:ln w="58788">
            <a:solidFill>
              <a:srgbClr val="6E492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0" name="bk object 200"/>
          <p:cNvSpPr/>
          <p:nvPr/>
        </p:nvSpPr>
        <p:spPr>
          <a:xfrm>
            <a:off x="7562393" y="6365699"/>
            <a:ext cx="41701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23939">
            <a:solidFill>
              <a:srgbClr val="5C3D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1" name="bk object 201"/>
          <p:cNvSpPr/>
          <p:nvPr/>
        </p:nvSpPr>
        <p:spPr>
          <a:xfrm>
            <a:off x="7787284" y="5810481"/>
            <a:ext cx="251666" cy="166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2" name="bk object 202"/>
          <p:cNvSpPr/>
          <p:nvPr/>
        </p:nvSpPr>
        <p:spPr>
          <a:xfrm>
            <a:off x="8063996" y="4724892"/>
            <a:ext cx="1278567" cy="625915"/>
          </a:xfrm>
          <a:custGeom>
            <a:avLst/>
            <a:gdLst/>
            <a:ahLst/>
            <a:cxnLst/>
            <a:rect l="l" t="t" r="r" b="b"/>
            <a:pathLst>
              <a:path w="1121409" h="690245">
                <a:moveTo>
                  <a:pt x="451874" y="663244"/>
                </a:moveTo>
                <a:lnTo>
                  <a:pt x="293992" y="663244"/>
                </a:lnTo>
                <a:lnTo>
                  <a:pt x="311799" y="674424"/>
                </a:lnTo>
                <a:lnTo>
                  <a:pt x="331306" y="682785"/>
                </a:lnTo>
                <a:lnTo>
                  <a:pt x="352244" y="688024"/>
                </a:lnTo>
                <a:lnTo>
                  <a:pt x="374345" y="689838"/>
                </a:lnTo>
                <a:lnTo>
                  <a:pt x="423118" y="680779"/>
                </a:lnTo>
                <a:lnTo>
                  <a:pt x="451874" y="663244"/>
                </a:lnTo>
                <a:close/>
              </a:path>
              <a:path w="1121409" h="690245">
                <a:moveTo>
                  <a:pt x="135420" y="106375"/>
                </a:moveTo>
                <a:lnTo>
                  <a:pt x="92616" y="113280"/>
                </a:lnTo>
                <a:lnTo>
                  <a:pt x="55442" y="132507"/>
                </a:lnTo>
                <a:lnTo>
                  <a:pt x="26128" y="161826"/>
                </a:lnTo>
                <a:lnTo>
                  <a:pt x="6903" y="199003"/>
                </a:lnTo>
                <a:lnTo>
                  <a:pt x="0" y="241808"/>
                </a:lnTo>
                <a:lnTo>
                  <a:pt x="5176" y="279008"/>
                </a:lnTo>
                <a:lnTo>
                  <a:pt x="19748" y="312243"/>
                </a:lnTo>
                <a:lnTo>
                  <a:pt x="42283" y="340089"/>
                </a:lnTo>
                <a:lnTo>
                  <a:pt x="71348" y="361124"/>
                </a:lnTo>
                <a:lnTo>
                  <a:pt x="66733" y="371066"/>
                </a:lnTo>
                <a:lnTo>
                  <a:pt x="63330" y="381614"/>
                </a:lnTo>
                <a:lnTo>
                  <a:pt x="61224" y="392683"/>
                </a:lnTo>
                <a:lnTo>
                  <a:pt x="60502" y="404190"/>
                </a:lnTo>
                <a:lnTo>
                  <a:pt x="64435" y="430683"/>
                </a:lnTo>
                <a:lnTo>
                  <a:pt x="75453" y="454077"/>
                </a:lnTo>
                <a:lnTo>
                  <a:pt x="92392" y="473225"/>
                </a:lnTo>
                <a:lnTo>
                  <a:pt x="114084" y="486981"/>
                </a:lnTo>
                <a:lnTo>
                  <a:pt x="109551" y="499408"/>
                </a:lnTo>
                <a:lnTo>
                  <a:pt x="106230" y="512362"/>
                </a:lnTo>
                <a:lnTo>
                  <a:pt x="104239" y="525443"/>
                </a:lnTo>
                <a:lnTo>
                  <a:pt x="104123" y="527075"/>
                </a:lnTo>
                <a:lnTo>
                  <a:pt x="103492" y="539610"/>
                </a:lnTo>
                <a:lnTo>
                  <a:pt x="110396" y="582409"/>
                </a:lnTo>
                <a:lnTo>
                  <a:pt x="129620" y="619586"/>
                </a:lnTo>
                <a:lnTo>
                  <a:pt x="158935" y="648906"/>
                </a:lnTo>
                <a:lnTo>
                  <a:pt x="196109" y="668136"/>
                </a:lnTo>
                <a:lnTo>
                  <a:pt x="238912" y="675043"/>
                </a:lnTo>
                <a:lnTo>
                  <a:pt x="253431" y="674258"/>
                </a:lnTo>
                <a:lnTo>
                  <a:pt x="267495" y="671968"/>
                </a:lnTo>
                <a:lnTo>
                  <a:pt x="281037" y="668265"/>
                </a:lnTo>
                <a:lnTo>
                  <a:pt x="293992" y="663244"/>
                </a:lnTo>
                <a:lnTo>
                  <a:pt x="451874" y="663244"/>
                </a:lnTo>
                <a:lnTo>
                  <a:pt x="463980" y="655862"/>
                </a:lnTo>
                <a:lnTo>
                  <a:pt x="493561" y="618483"/>
                </a:lnTo>
                <a:lnTo>
                  <a:pt x="508495" y="572033"/>
                </a:lnTo>
                <a:lnTo>
                  <a:pt x="891436" y="572033"/>
                </a:lnTo>
                <a:lnTo>
                  <a:pt x="907602" y="548240"/>
                </a:lnTo>
                <a:lnTo>
                  <a:pt x="915059" y="512356"/>
                </a:lnTo>
                <a:lnTo>
                  <a:pt x="1053711" y="512356"/>
                </a:lnTo>
                <a:lnTo>
                  <a:pt x="1065576" y="506221"/>
                </a:lnTo>
                <a:lnTo>
                  <a:pt x="1094894" y="476908"/>
                </a:lnTo>
                <a:lnTo>
                  <a:pt x="1114122" y="439733"/>
                </a:lnTo>
                <a:lnTo>
                  <a:pt x="1121027" y="396925"/>
                </a:lnTo>
                <a:lnTo>
                  <a:pt x="1117488" y="366069"/>
                </a:lnTo>
                <a:lnTo>
                  <a:pt x="1107406" y="337731"/>
                </a:lnTo>
                <a:lnTo>
                  <a:pt x="1091591" y="312697"/>
                </a:lnTo>
                <a:lnTo>
                  <a:pt x="1070850" y="291757"/>
                </a:lnTo>
                <a:lnTo>
                  <a:pt x="1076393" y="280928"/>
                </a:lnTo>
                <a:lnTo>
                  <a:pt x="1080514" y="269352"/>
                </a:lnTo>
                <a:lnTo>
                  <a:pt x="1083083" y="257136"/>
                </a:lnTo>
                <a:lnTo>
                  <a:pt x="1083969" y="244386"/>
                </a:lnTo>
                <a:lnTo>
                  <a:pt x="1076683" y="208280"/>
                </a:lnTo>
                <a:lnTo>
                  <a:pt x="1056811" y="178800"/>
                </a:lnTo>
                <a:lnTo>
                  <a:pt x="1051165" y="174993"/>
                </a:lnTo>
                <a:lnTo>
                  <a:pt x="929854" y="174993"/>
                </a:lnTo>
                <a:lnTo>
                  <a:pt x="914364" y="166590"/>
                </a:lnTo>
                <a:lnTo>
                  <a:pt x="898103" y="158557"/>
                </a:lnTo>
                <a:lnTo>
                  <a:pt x="892456" y="156019"/>
                </a:lnTo>
                <a:lnTo>
                  <a:pt x="240195" y="156019"/>
                </a:lnTo>
                <a:lnTo>
                  <a:pt x="219284" y="135484"/>
                </a:lnTo>
                <a:lnTo>
                  <a:pt x="194332" y="119838"/>
                </a:lnTo>
                <a:lnTo>
                  <a:pt x="166117" y="109872"/>
                </a:lnTo>
                <a:lnTo>
                  <a:pt x="135420" y="106375"/>
                </a:lnTo>
                <a:close/>
              </a:path>
              <a:path w="1121409" h="690245">
                <a:moveTo>
                  <a:pt x="891436" y="572033"/>
                </a:moveTo>
                <a:lnTo>
                  <a:pt x="508495" y="572033"/>
                </a:lnTo>
                <a:lnTo>
                  <a:pt x="521239" y="572730"/>
                </a:lnTo>
                <a:lnTo>
                  <a:pt x="534098" y="573227"/>
                </a:lnTo>
                <a:lnTo>
                  <a:pt x="555221" y="601004"/>
                </a:lnTo>
                <a:lnTo>
                  <a:pt x="582690" y="622490"/>
                </a:lnTo>
                <a:lnTo>
                  <a:pt x="615199" y="636356"/>
                </a:lnTo>
                <a:lnTo>
                  <a:pt x="651446" y="641273"/>
                </a:lnTo>
                <a:lnTo>
                  <a:pt x="684903" y="637102"/>
                </a:lnTo>
                <a:lnTo>
                  <a:pt x="715294" y="625279"/>
                </a:lnTo>
                <a:lnTo>
                  <a:pt x="741605" y="606839"/>
                </a:lnTo>
                <a:lnTo>
                  <a:pt x="762825" y="582815"/>
                </a:lnTo>
                <a:lnTo>
                  <a:pt x="879818" y="582815"/>
                </a:lnTo>
                <a:lnTo>
                  <a:pt x="887707" y="577521"/>
                </a:lnTo>
                <a:lnTo>
                  <a:pt x="891436" y="572033"/>
                </a:lnTo>
                <a:close/>
              </a:path>
              <a:path w="1121409" h="690245">
                <a:moveTo>
                  <a:pt x="879818" y="582815"/>
                </a:moveTo>
                <a:lnTo>
                  <a:pt x="762825" y="582815"/>
                </a:lnTo>
                <a:lnTo>
                  <a:pt x="775732" y="591901"/>
                </a:lnTo>
                <a:lnTo>
                  <a:pt x="790125" y="598716"/>
                </a:lnTo>
                <a:lnTo>
                  <a:pt x="805750" y="602996"/>
                </a:lnTo>
                <a:lnTo>
                  <a:pt x="822350" y="604481"/>
                </a:lnTo>
                <a:lnTo>
                  <a:pt x="858310" y="597250"/>
                </a:lnTo>
                <a:lnTo>
                  <a:pt x="879818" y="582815"/>
                </a:lnTo>
                <a:close/>
              </a:path>
              <a:path w="1121409" h="690245">
                <a:moveTo>
                  <a:pt x="1053711" y="512356"/>
                </a:moveTo>
                <a:lnTo>
                  <a:pt x="915059" y="512356"/>
                </a:lnTo>
                <a:lnTo>
                  <a:pt x="931116" y="520794"/>
                </a:lnTo>
                <a:lnTo>
                  <a:pt x="948336" y="527075"/>
                </a:lnTo>
                <a:lnTo>
                  <a:pt x="966551" y="530994"/>
                </a:lnTo>
                <a:lnTo>
                  <a:pt x="985594" y="532345"/>
                </a:lnTo>
                <a:lnTo>
                  <a:pt x="1028399" y="525443"/>
                </a:lnTo>
                <a:lnTo>
                  <a:pt x="1053711" y="512356"/>
                </a:lnTo>
                <a:close/>
              </a:path>
              <a:path w="1121409" h="690245">
                <a:moveTo>
                  <a:pt x="991221" y="151637"/>
                </a:moveTo>
                <a:lnTo>
                  <a:pt x="973994" y="153249"/>
                </a:lnTo>
                <a:lnTo>
                  <a:pt x="957837" y="157881"/>
                </a:lnTo>
                <a:lnTo>
                  <a:pt x="943031" y="165230"/>
                </a:lnTo>
                <a:lnTo>
                  <a:pt x="929854" y="174993"/>
                </a:lnTo>
                <a:lnTo>
                  <a:pt x="1051165" y="174993"/>
                </a:lnTo>
                <a:lnTo>
                  <a:pt x="1027331" y="158925"/>
                </a:lnTo>
                <a:lnTo>
                  <a:pt x="991221" y="151637"/>
                </a:lnTo>
                <a:close/>
              </a:path>
              <a:path w="1121409" h="690245">
                <a:moveTo>
                  <a:pt x="380974" y="15544"/>
                </a:moveTo>
                <a:lnTo>
                  <a:pt x="345609" y="22684"/>
                </a:lnTo>
                <a:lnTo>
                  <a:pt x="316730" y="42152"/>
                </a:lnTo>
                <a:lnTo>
                  <a:pt x="297258" y="71024"/>
                </a:lnTo>
                <a:lnTo>
                  <a:pt x="290118" y="106375"/>
                </a:lnTo>
                <a:lnTo>
                  <a:pt x="290413" y="113672"/>
                </a:lnTo>
                <a:lnTo>
                  <a:pt x="291279" y="120805"/>
                </a:lnTo>
                <a:lnTo>
                  <a:pt x="292685" y="127752"/>
                </a:lnTo>
                <a:lnTo>
                  <a:pt x="294601" y="134493"/>
                </a:lnTo>
                <a:lnTo>
                  <a:pt x="280401" y="139521"/>
                </a:lnTo>
                <a:lnTo>
                  <a:pt x="266593" y="144789"/>
                </a:lnTo>
                <a:lnTo>
                  <a:pt x="253187" y="150291"/>
                </a:lnTo>
                <a:lnTo>
                  <a:pt x="240195" y="156019"/>
                </a:lnTo>
                <a:lnTo>
                  <a:pt x="892456" y="156019"/>
                </a:lnTo>
                <a:lnTo>
                  <a:pt x="881097" y="150913"/>
                </a:lnTo>
                <a:lnTo>
                  <a:pt x="863371" y="143675"/>
                </a:lnTo>
                <a:lnTo>
                  <a:pt x="867825" y="133351"/>
                </a:lnTo>
                <a:lnTo>
                  <a:pt x="871123" y="122483"/>
                </a:lnTo>
                <a:lnTo>
                  <a:pt x="873170" y="111137"/>
                </a:lnTo>
                <a:lnTo>
                  <a:pt x="873874" y="99377"/>
                </a:lnTo>
                <a:lnTo>
                  <a:pt x="873482" y="97434"/>
                </a:lnTo>
                <a:lnTo>
                  <a:pt x="471347" y="97434"/>
                </a:lnTo>
                <a:lnTo>
                  <a:pt x="461965" y="65243"/>
                </a:lnTo>
                <a:lnTo>
                  <a:pt x="442158" y="39249"/>
                </a:lnTo>
                <a:lnTo>
                  <a:pt x="414353" y="21874"/>
                </a:lnTo>
                <a:lnTo>
                  <a:pt x="380974" y="15544"/>
                </a:lnTo>
                <a:close/>
              </a:path>
              <a:path w="1121409" h="690245">
                <a:moveTo>
                  <a:pt x="619455" y="15544"/>
                </a:moveTo>
                <a:lnTo>
                  <a:pt x="586972" y="21529"/>
                </a:lnTo>
                <a:lnTo>
                  <a:pt x="559704" y="37999"/>
                </a:lnTo>
                <a:lnTo>
                  <a:pt x="539852" y="62731"/>
                </a:lnTo>
                <a:lnTo>
                  <a:pt x="529615" y="93497"/>
                </a:lnTo>
                <a:lnTo>
                  <a:pt x="514846" y="94167"/>
                </a:lnTo>
                <a:lnTo>
                  <a:pt x="500205" y="95042"/>
                </a:lnTo>
                <a:lnTo>
                  <a:pt x="485702" y="96128"/>
                </a:lnTo>
                <a:lnTo>
                  <a:pt x="471347" y="97434"/>
                </a:lnTo>
                <a:lnTo>
                  <a:pt x="873482" y="97434"/>
                </a:lnTo>
                <a:lnTo>
                  <a:pt x="866065" y="60687"/>
                </a:lnTo>
                <a:lnTo>
                  <a:pt x="857773" y="48387"/>
                </a:lnTo>
                <a:lnTo>
                  <a:pt x="689355" y="48387"/>
                </a:lnTo>
                <a:lnTo>
                  <a:pt x="675351" y="34784"/>
                </a:lnTo>
                <a:lnTo>
                  <a:pt x="658691" y="24436"/>
                </a:lnTo>
                <a:lnTo>
                  <a:pt x="639889" y="17852"/>
                </a:lnTo>
                <a:lnTo>
                  <a:pt x="619455" y="15544"/>
                </a:lnTo>
                <a:close/>
              </a:path>
              <a:path w="1121409" h="690245">
                <a:moveTo>
                  <a:pt x="774522" y="0"/>
                </a:moveTo>
                <a:lnTo>
                  <a:pt x="748381" y="3488"/>
                </a:lnTo>
                <a:lnTo>
                  <a:pt x="724871" y="13335"/>
                </a:lnTo>
                <a:lnTo>
                  <a:pt x="704895" y="28610"/>
                </a:lnTo>
                <a:lnTo>
                  <a:pt x="689355" y="48387"/>
                </a:lnTo>
                <a:lnTo>
                  <a:pt x="857773" y="48387"/>
                </a:lnTo>
                <a:lnTo>
                  <a:pt x="844772" y="29100"/>
                </a:lnTo>
                <a:lnTo>
                  <a:pt x="813191" y="7807"/>
                </a:lnTo>
                <a:lnTo>
                  <a:pt x="774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3" name="bk object 203"/>
          <p:cNvSpPr/>
          <p:nvPr/>
        </p:nvSpPr>
        <p:spPr>
          <a:xfrm>
            <a:off x="8494545" y="5895860"/>
            <a:ext cx="1171417" cy="458351"/>
          </a:xfrm>
          <a:custGeom>
            <a:avLst/>
            <a:gdLst/>
            <a:ahLst/>
            <a:cxnLst/>
            <a:rect l="l" t="t" r="r" b="b"/>
            <a:pathLst>
              <a:path w="1027429" h="505459">
                <a:moveTo>
                  <a:pt x="0" y="505408"/>
                </a:moveTo>
                <a:lnTo>
                  <a:pt x="1026806" y="505408"/>
                </a:lnTo>
                <a:lnTo>
                  <a:pt x="1026806" y="0"/>
                </a:lnTo>
                <a:lnTo>
                  <a:pt x="0" y="0"/>
                </a:lnTo>
                <a:lnTo>
                  <a:pt x="0" y="505408"/>
                </a:lnTo>
                <a:close/>
              </a:path>
            </a:pathLst>
          </a:custGeom>
          <a:solidFill>
            <a:srgbClr val="F3EE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4" name="bk object 204"/>
          <p:cNvSpPr/>
          <p:nvPr/>
        </p:nvSpPr>
        <p:spPr>
          <a:xfrm>
            <a:off x="8494546" y="5752816"/>
            <a:ext cx="1214132" cy="143379"/>
          </a:xfrm>
          <a:custGeom>
            <a:avLst/>
            <a:gdLst/>
            <a:ahLst/>
            <a:cxnLst/>
            <a:rect l="l" t="t" r="r" b="b"/>
            <a:pathLst>
              <a:path w="1064895" h="158114">
                <a:moveTo>
                  <a:pt x="1064373" y="157746"/>
                </a:moveTo>
                <a:lnTo>
                  <a:pt x="0" y="157746"/>
                </a:lnTo>
                <a:lnTo>
                  <a:pt x="0" y="0"/>
                </a:lnTo>
                <a:lnTo>
                  <a:pt x="1064373" y="0"/>
                </a:lnTo>
                <a:lnTo>
                  <a:pt x="1064373" y="157746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5" name="bk object 205"/>
          <p:cNvSpPr/>
          <p:nvPr/>
        </p:nvSpPr>
        <p:spPr>
          <a:xfrm>
            <a:off x="8494546" y="5752815"/>
            <a:ext cx="1214132" cy="23033"/>
          </a:xfrm>
          <a:custGeom>
            <a:avLst/>
            <a:gdLst/>
            <a:ahLst/>
            <a:cxnLst/>
            <a:rect l="l" t="t" r="r" b="b"/>
            <a:pathLst>
              <a:path w="1064895" h="25400">
                <a:moveTo>
                  <a:pt x="0" y="25349"/>
                </a:moveTo>
                <a:lnTo>
                  <a:pt x="1064373" y="25349"/>
                </a:lnTo>
                <a:lnTo>
                  <a:pt x="1064373" y="0"/>
                </a:lnTo>
                <a:lnTo>
                  <a:pt x="0" y="0"/>
                </a:lnTo>
                <a:lnTo>
                  <a:pt x="0" y="25349"/>
                </a:lnTo>
                <a:close/>
              </a:path>
            </a:pathLst>
          </a:custGeom>
          <a:solidFill>
            <a:srgbClr val="D14B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6" name="bk object 206"/>
          <p:cNvSpPr/>
          <p:nvPr/>
        </p:nvSpPr>
        <p:spPr>
          <a:xfrm>
            <a:off x="8890858" y="6045480"/>
            <a:ext cx="209233" cy="309790"/>
          </a:xfrm>
          <a:custGeom>
            <a:avLst/>
            <a:gdLst/>
            <a:ahLst/>
            <a:cxnLst/>
            <a:rect l="l" t="t" r="r" b="b"/>
            <a:pathLst>
              <a:path w="183515" h="341629">
                <a:moveTo>
                  <a:pt x="183170" y="341159"/>
                </a:moveTo>
                <a:lnTo>
                  <a:pt x="0" y="341159"/>
                </a:lnTo>
                <a:lnTo>
                  <a:pt x="0" y="0"/>
                </a:lnTo>
                <a:lnTo>
                  <a:pt x="183170" y="0"/>
                </a:lnTo>
                <a:lnTo>
                  <a:pt x="183170" y="341159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7" name="bk object 207"/>
          <p:cNvSpPr/>
          <p:nvPr/>
        </p:nvSpPr>
        <p:spPr>
          <a:xfrm>
            <a:off x="8909117" y="6061189"/>
            <a:ext cx="173034" cy="278120"/>
          </a:xfrm>
          <a:custGeom>
            <a:avLst/>
            <a:gdLst/>
            <a:ahLst/>
            <a:cxnLst/>
            <a:rect l="l" t="t" r="r" b="b"/>
            <a:pathLst>
              <a:path w="151765" h="306704">
                <a:moveTo>
                  <a:pt x="151155" y="306514"/>
                </a:moveTo>
                <a:lnTo>
                  <a:pt x="0" y="306514"/>
                </a:lnTo>
                <a:lnTo>
                  <a:pt x="0" y="0"/>
                </a:lnTo>
                <a:lnTo>
                  <a:pt x="151155" y="0"/>
                </a:lnTo>
                <a:lnTo>
                  <a:pt x="151155" y="306514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8" name="bk object 208"/>
          <p:cNvSpPr/>
          <p:nvPr/>
        </p:nvSpPr>
        <p:spPr>
          <a:xfrm>
            <a:off x="9185897" y="6023368"/>
            <a:ext cx="152038" cy="283303"/>
          </a:xfrm>
          <a:custGeom>
            <a:avLst/>
            <a:gdLst/>
            <a:ahLst/>
            <a:cxnLst/>
            <a:rect l="l" t="t" r="r" b="b"/>
            <a:pathLst>
              <a:path w="133350" h="312420">
                <a:moveTo>
                  <a:pt x="132727" y="311987"/>
                </a:moveTo>
                <a:lnTo>
                  <a:pt x="0" y="311987"/>
                </a:lnTo>
                <a:lnTo>
                  <a:pt x="0" y="0"/>
                </a:lnTo>
                <a:lnTo>
                  <a:pt x="132727" y="0"/>
                </a:lnTo>
                <a:lnTo>
                  <a:pt x="132727" y="311987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9" name="bk object 209"/>
          <p:cNvSpPr/>
          <p:nvPr/>
        </p:nvSpPr>
        <p:spPr>
          <a:xfrm>
            <a:off x="9174502" y="6296871"/>
            <a:ext cx="174482" cy="18426"/>
          </a:xfrm>
          <a:custGeom>
            <a:avLst/>
            <a:gdLst/>
            <a:ahLst/>
            <a:cxnLst/>
            <a:rect l="l" t="t" r="r" b="b"/>
            <a:pathLst>
              <a:path w="153034" h="20320">
                <a:moveTo>
                  <a:pt x="0" y="20319"/>
                </a:moveTo>
                <a:lnTo>
                  <a:pt x="152730" y="20319"/>
                </a:lnTo>
                <a:lnTo>
                  <a:pt x="1527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0" name="bk object 210"/>
          <p:cNvSpPr/>
          <p:nvPr/>
        </p:nvSpPr>
        <p:spPr>
          <a:xfrm>
            <a:off x="9185904" y="6031994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20002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1" name="bk object 211"/>
          <p:cNvSpPr/>
          <p:nvPr/>
        </p:nvSpPr>
        <p:spPr>
          <a:xfrm>
            <a:off x="9174502" y="6014719"/>
            <a:ext cx="174482" cy="17275"/>
          </a:xfrm>
          <a:custGeom>
            <a:avLst/>
            <a:gdLst/>
            <a:ahLst/>
            <a:cxnLst/>
            <a:rect l="l" t="t" r="r" b="b"/>
            <a:pathLst>
              <a:path w="153034" h="19050">
                <a:moveTo>
                  <a:pt x="0" y="19050"/>
                </a:moveTo>
                <a:lnTo>
                  <a:pt x="152730" y="19050"/>
                </a:lnTo>
                <a:lnTo>
                  <a:pt x="1527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2" name="bk object 212"/>
          <p:cNvSpPr/>
          <p:nvPr/>
        </p:nvSpPr>
        <p:spPr>
          <a:xfrm>
            <a:off x="9337232" y="6032432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85"/>
                </a:lnTo>
              </a:path>
            </a:pathLst>
          </a:custGeom>
          <a:ln w="20002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3" name="bk object 213"/>
          <p:cNvSpPr/>
          <p:nvPr/>
        </p:nvSpPr>
        <p:spPr>
          <a:xfrm>
            <a:off x="9423684" y="6023368"/>
            <a:ext cx="151314" cy="283303"/>
          </a:xfrm>
          <a:custGeom>
            <a:avLst/>
            <a:gdLst/>
            <a:ahLst/>
            <a:cxnLst/>
            <a:rect l="l" t="t" r="r" b="b"/>
            <a:pathLst>
              <a:path w="132715" h="312420">
                <a:moveTo>
                  <a:pt x="132702" y="311987"/>
                </a:moveTo>
                <a:lnTo>
                  <a:pt x="0" y="311987"/>
                </a:lnTo>
                <a:lnTo>
                  <a:pt x="0" y="0"/>
                </a:lnTo>
                <a:lnTo>
                  <a:pt x="132702" y="0"/>
                </a:lnTo>
                <a:lnTo>
                  <a:pt x="132702" y="311987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4" name="bk object 214"/>
          <p:cNvSpPr/>
          <p:nvPr/>
        </p:nvSpPr>
        <p:spPr>
          <a:xfrm>
            <a:off x="9412303" y="6296871"/>
            <a:ext cx="174482" cy="18426"/>
          </a:xfrm>
          <a:custGeom>
            <a:avLst/>
            <a:gdLst/>
            <a:ahLst/>
            <a:cxnLst/>
            <a:rect l="l" t="t" r="r" b="b"/>
            <a:pathLst>
              <a:path w="153034" h="20320">
                <a:moveTo>
                  <a:pt x="0" y="20319"/>
                </a:moveTo>
                <a:lnTo>
                  <a:pt x="152704" y="20319"/>
                </a:lnTo>
                <a:lnTo>
                  <a:pt x="15270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5" name="bk object 215"/>
          <p:cNvSpPr/>
          <p:nvPr/>
        </p:nvSpPr>
        <p:spPr>
          <a:xfrm>
            <a:off x="9423699" y="6031994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9989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6" name="bk object 216"/>
          <p:cNvSpPr/>
          <p:nvPr/>
        </p:nvSpPr>
        <p:spPr>
          <a:xfrm>
            <a:off x="9412303" y="6014719"/>
            <a:ext cx="174482" cy="17275"/>
          </a:xfrm>
          <a:custGeom>
            <a:avLst/>
            <a:gdLst/>
            <a:ahLst/>
            <a:cxnLst/>
            <a:rect l="l" t="t" r="r" b="b"/>
            <a:pathLst>
              <a:path w="153034" h="19050">
                <a:moveTo>
                  <a:pt x="0" y="19050"/>
                </a:moveTo>
                <a:lnTo>
                  <a:pt x="152704" y="19050"/>
                </a:lnTo>
                <a:lnTo>
                  <a:pt x="15270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7" name="bk object 217"/>
          <p:cNvSpPr/>
          <p:nvPr/>
        </p:nvSpPr>
        <p:spPr>
          <a:xfrm>
            <a:off x="9575013" y="6032432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85"/>
                </a:lnTo>
              </a:path>
            </a:pathLst>
          </a:custGeom>
          <a:ln w="19989">
            <a:solidFill>
              <a:srgbClr val="75502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8" name="bk object 218"/>
          <p:cNvSpPr/>
          <p:nvPr/>
        </p:nvSpPr>
        <p:spPr>
          <a:xfrm>
            <a:off x="8861892" y="6014308"/>
            <a:ext cx="267876" cy="31670"/>
          </a:xfrm>
          <a:custGeom>
            <a:avLst/>
            <a:gdLst/>
            <a:ahLst/>
            <a:cxnLst/>
            <a:rect l="l" t="t" r="r" b="b"/>
            <a:pathLst>
              <a:path w="234950" h="34925">
                <a:moveTo>
                  <a:pt x="212139" y="0"/>
                </a:moveTo>
                <a:lnTo>
                  <a:pt x="22186" y="0"/>
                </a:lnTo>
                <a:lnTo>
                  <a:pt x="13549" y="1348"/>
                </a:lnTo>
                <a:lnTo>
                  <a:pt x="6497" y="5029"/>
                </a:lnTo>
                <a:lnTo>
                  <a:pt x="1743" y="10490"/>
                </a:lnTo>
                <a:lnTo>
                  <a:pt x="0" y="17183"/>
                </a:lnTo>
                <a:lnTo>
                  <a:pt x="1743" y="23875"/>
                </a:lnTo>
                <a:lnTo>
                  <a:pt x="6497" y="29337"/>
                </a:lnTo>
                <a:lnTo>
                  <a:pt x="13549" y="33017"/>
                </a:lnTo>
                <a:lnTo>
                  <a:pt x="22186" y="34366"/>
                </a:lnTo>
                <a:lnTo>
                  <a:pt x="212139" y="34366"/>
                </a:lnTo>
                <a:lnTo>
                  <a:pt x="220778" y="33017"/>
                </a:lnTo>
                <a:lnTo>
                  <a:pt x="227835" y="29337"/>
                </a:lnTo>
                <a:lnTo>
                  <a:pt x="232593" y="23875"/>
                </a:lnTo>
                <a:lnTo>
                  <a:pt x="234339" y="17183"/>
                </a:lnTo>
                <a:lnTo>
                  <a:pt x="232593" y="10490"/>
                </a:lnTo>
                <a:lnTo>
                  <a:pt x="227835" y="5029"/>
                </a:lnTo>
                <a:lnTo>
                  <a:pt x="220778" y="1348"/>
                </a:lnTo>
                <a:lnTo>
                  <a:pt x="212139" y="0"/>
                </a:lnTo>
                <a:close/>
              </a:path>
            </a:pathLst>
          </a:custGeom>
          <a:solidFill>
            <a:srgbClr val="E1593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9" name="bk object 219"/>
          <p:cNvSpPr/>
          <p:nvPr/>
        </p:nvSpPr>
        <p:spPr>
          <a:xfrm>
            <a:off x="8055361" y="5356843"/>
            <a:ext cx="692135" cy="1016320"/>
          </a:xfrm>
          <a:custGeom>
            <a:avLst/>
            <a:gdLst/>
            <a:ahLst/>
            <a:cxnLst/>
            <a:rect l="l" t="t" r="r" b="b"/>
            <a:pathLst>
              <a:path w="607059" h="1120775">
                <a:moveTo>
                  <a:pt x="494880" y="0"/>
                </a:moveTo>
                <a:lnTo>
                  <a:pt x="115862" y="0"/>
                </a:lnTo>
                <a:lnTo>
                  <a:pt x="0" y="1120443"/>
                </a:lnTo>
                <a:lnTo>
                  <a:pt x="606806" y="1120443"/>
                </a:lnTo>
                <a:lnTo>
                  <a:pt x="494880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0" name="bk object 220"/>
          <p:cNvSpPr/>
          <p:nvPr/>
        </p:nvSpPr>
        <p:spPr>
          <a:xfrm>
            <a:off x="8055357" y="6116566"/>
            <a:ext cx="692135" cy="256815"/>
          </a:xfrm>
          <a:custGeom>
            <a:avLst/>
            <a:gdLst/>
            <a:ahLst/>
            <a:cxnLst/>
            <a:rect l="l" t="t" r="r" b="b"/>
            <a:pathLst>
              <a:path w="607059" h="283209">
                <a:moveTo>
                  <a:pt x="578573" y="0"/>
                </a:moveTo>
                <a:lnTo>
                  <a:pt x="29235" y="0"/>
                </a:lnTo>
                <a:lnTo>
                  <a:pt x="0" y="282638"/>
                </a:lnTo>
                <a:lnTo>
                  <a:pt x="606818" y="282638"/>
                </a:lnTo>
                <a:lnTo>
                  <a:pt x="578573" y="0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1" name="bk object 221"/>
          <p:cNvSpPr/>
          <p:nvPr/>
        </p:nvSpPr>
        <p:spPr>
          <a:xfrm>
            <a:off x="8179972" y="5385612"/>
            <a:ext cx="447426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934" y="0"/>
                </a:lnTo>
              </a:path>
            </a:pathLst>
          </a:custGeom>
          <a:ln w="63449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2" name="bk object 222"/>
          <p:cNvSpPr/>
          <p:nvPr/>
        </p:nvSpPr>
        <p:spPr>
          <a:xfrm>
            <a:off x="8085506" y="5276932"/>
            <a:ext cx="640732" cy="100768"/>
          </a:xfrm>
          <a:custGeom>
            <a:avLst/>
            <a:gdLst/>
            <a:ahLst/>
            <a:cxnLst/>
            <a:rect l="l" t="t" r="r" b="b"/>
            <a:pathLst>
              <a:path w="561975" h="111125">
                <a:moveTo>
                  <a:pt x="506095" y="0"/>
                </a:moveTo>
                <a:lnTo>
                  <a:pt x="55397" y="0"/>
                </a:lnTo>
                <a:lnTo>
                  <a:pt x="33834" y="4351"/>
                </a:lnTo>
                <a:lnTo>
                  <a:pt x="16225" y="16221"/>
                </a:lnTo>
                <a:lnTo>
                  <a:pt x="4353" y="33829"/>
                </a:lnTo>
                <a:lnTo>
                  <a:pt x="0" y="55397"/>
                </a:lnTo>
                <a:lnTo>
                  <a:pt x="4353" y="76947"/>
                </a:lnTo>
                <a:lnTo>
                  <a:pt x="16225" y="94553"/>
                </a:lnTo>
                <a:lnTo>
                  <a:pt x="33834" y="106426"/>
                </a:lnTo>
                <a:lnTo>
                  <a:pt x="55397" y="110782"/>
                </a:lnTo>
                <a:lnTo>
                  <a:pt x="506095" y="110782"/>
                </a:lnTo>
                <a:lnTo>
                  <a:pt x="527655" y="106426"/>
                </a:lnTo>
                <a:lnTo>
                  <a:pt x="545260" y="94553"/>
                </a:lnTo>
                <a:lnTo>
                  <a:pt x="557128" y="76947"/>
                </a:lnTo>
                <a:lnTo>
                  <a:pt x="561479" y="55397"/>
                </a:lnTo>
                <a:lnTo>
                  <a:pt x="557128" y="33829"/>
                </a:lnTo>
                <a:lnTo>
                  <a:pt x="545260" y="16221"/>
                </a:lnTo>
                <a:lnTo>
                  <a:pt x="527655" y="4351"/>
                </a:lnTo>
                <a:lnTo>
                  <a:pt x="506095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3" name="bk object 223"/>
          <p:cNvSpPr/>
          <p:nvPr/>
        </p:nvSpPr>
        <p:spPr>
          <a:xfrm>
            <a:off x="7979369" y="6353797"/>
            <a:ext cx="1770157" cy="67371"/>
          </a:xfrm>
          <a:custGeom>
            <a:avLst/>
            <a:gdLst/>
            <a:ahLst/>
            <a:cxnLst/>
            <a:rect l="l" t="t" r="r" b="b"/>
            <a:pathLst>
              <a:path w="1552575" h="74295">
                <a:moveTo>
                  <a:pt x="0" y="73990"/>
                </a:moveTo>
                <a:lnTo>
                  <a:pt x="1552205" y="73990"/>
                </a:lnTo>
                <a:lnTo>
                  <a:pt x="1552205" y="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4" name="bk object 224"/>
          <p:cNvSpPr/>
          <p:nvPr/>
        </p:nvSpPr>
        <p:spPr>
          <a:xfrm>
            <a:off x="7978499" y="6393575"/>
            <a:ext cx="1770881" cy="27639"/>
          </a:xfrm>
          <a:custGeom>
            <a:avLst/>
            <a:gdLst/>
            <a:ahLst/>
            <a:cxnLst/>
            <a:rect l="l" t="t" r="r" b="b"/>
            <a:pathLst>
              <a:path w="1553209" h="30479">
                <a:moveTo>
                  <a:pt x="0" y="30124"/>
                </a:moveTo>
                <a:lnTo>
                  <a:pt x="1552967" y="30124"/>
                </a:lnTo>
                <a:lnTo>
                  <a:pt x="1552967" y="0"/>
                </a:lnTo>
                <a:lnTo>
                  <a:pt x="0" y="0"/>
                </a:lnTo>
                <a:lnTo>
                  <a:pt x="0" y="30124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5" name="bk object 225"/>
          <p:cNvSpPr/>
          <p:nvPr/>
        </p:nvSpPr>
        <p:spPr>
          <a:xfrm>
            <a:off x="8261613" y="5708346"/>
            <a:ext cx="316787" cy="209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6" name="bk object 226"/>
          <p:cNvSpPr/>
          <p:nvPr/>
        </p:nvSpPr>
        <p:spPr>
          <a:xfrm>
            <a:off x="7480538" y="6097826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45" y="0"/>
                </a:moveTo>
                <a:lnTo>
                  <a:pt x="15382" y="1981"/>
                </a:lnTo>
                <a:lnTo>
                  <a:pt x="7386" y="7378"/>
                </a:lnTo>
                <a:lnTo>
                  <a:pt x="1984" y="15366"/>
                </a:lnTo>
                <a:lnTo>
                  <a:pt x="0" y="25120"/>
                </a:lnTo>
                <a:lnTo>
                  <a:pt x="0" y="302615"/>
                </a:lnTo>
                <a:lnTo>
                  <a:pt x="1984" y="312391"/>
                </a:lnTo>
                <a:lnTo>
                  <a:pt x="7386" y="320390"/>
                </a:lnTo>
                <a:lnTo>
                  <a:pt x="15382" y="325791"/>
                </a:lnTo>
                <a:lnTo>
                  <a:pt x="25145" y="327774"/>
                </a:lnTo>
                <a:lnTo>
                  <a:pt x="34907" y="325791"/>
                </a:lnTo>
                <a:lnTo>
                  <a:pt x="42899" y="320390"/>
                </a:lnTo>
                <a:lnTo>
                  <a:pt x="48297" y="312391"/>
                </a:lnTo>
                <a:lnTo>
                  <a:pt x="50279" y="302615"/>
                </a:lnTo>
                <a:lnTo>
                  <a:pt x="50279" y="25120"/>
                </a:lnTo>
                <a:lnTo>
                  <a:pt x="48297" y="15366"/>
                </a:lnTo>
                <a:lnTo>
                  <a:pt x="42899" y="7378"/>
                </a:lnTo>
                <a:lnTo>
                  <a:pt x="34907" y="1981"/>
                </a:lnTo>
                <a:lnTo>
                  <a:pt x="25145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7" name="bk object 227"/>
          <p:cNvSpPr/>
          <p:nvPr/>
        </p:nvSpPr>
        <p:spPr>
          <a:xfrm>
            <a:off x="7523542" y="6097818"/>
            <a:ext cx="0" cy="297698"/>
          </a:xfrm>
          <a:custGeom>
            <a:avLst/>
            <a:gdLst/>
            <a:ahLst/>
            <a:cxnLst/>
            <a:rect l="l" t="t" r="r" b="b"/>
            <a:pathLst>
              <a:path h="328295">
                <a:moveTo>
                  <a:pt x="0" y="0"/>
                </a:moveTo>
                <a:lnTo>
                  <a:pt x="0" y="327786"/>
                </a:lnTo>
              </a:path>
            </a:pathLst>
          </a:custGeom>
          <a:ln w="25146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8" name="bk object 228"/>
          <p:cNvSpPr/>
          <p:nvPr/>
        </p:nvSpPr>
        <p:spPr>
          <a:xfrm>
            <a:off x="7278066" y="5586185"/>
            <a:ext cx="462630" cy="641462"/>
          </a:xfrm>
          <a:custGeom>
            <a:avLst/>
            <a:gdLst/>
            <a:ahLst/>
            <a:cxnLst/>
            <a:rect l="l" t="t" r="r" b="b"/>
            <a:pathLst>
              <a:path w="405765" h="707390">
                <a:moveTo>
                  <a:pt x="202730" y="0"/>
                </a:moveTo>
                <a:lnTo>
                  <a:pt x="138657" y="18025"/>
                </a:lnTo>
                <a:lnTo>
                  <a:pt x="83006" y="68219"/>
                </a:lnTo>
                <a:lnTo>
                  <a:pt x="59383" y="103558"/>
                </a:lnTo>
                <a:lnTo>
                  <a:pt x="39119" y="144755"/>
                </a:lnTo>
                <a:lnTo>
                  <a:pt x="22631" y="191081"/>
                </a:lnTo>
                <a:lnTo>
                  <a:pt x="10336" y="241809"/>
                </a:lnTo>
                <a:lnTo>
                  <a:pt x="2653" y="296209"/>
                </a:lnTo>
                <a:lnTo>
                  <a:pt x="0" y="353554"/>
                </a:lnTo>
                <a:lnTo>
                  <a:pt x="2653" y="410900"/>
                </a:lnTo>
                <a:lnTo>
                  <a:pt x="10336" y="465300"/>
                </a:lnTo>
                <a:lnTo>
                  <a:pt x="22631" y="516027"/>
                </a:lnTo>
                <a:lnTo>
                  <a:pt x="39119" y="562354"/>
                </a:lnTo>
                <a:lnTo>
                  <a:pt x="59383" y="603550"/>
                </a:lnTo>
                <a:lnTo>
                  <a:pt x="83006" y="638890"/>
                </a:lnTo>
                <a:lnTo>
                  <a:pt x="109570" y="667644"/>
                </a:lnTo>
                <a:lnTo>
                  <a:pt x="169849" y="702482"/>
                </a:lnTo>
                <a:lnTo>
                  <a:pt x="202730" y="707109"/>
                </a:lnTo>
                <a:lnTo>
                  <a:pt x="235612" y="702482"/>
                </a:lnTo>
                <a:lnTo>
                  <a:pt x="295890" y="667644"/>
                </a:lnTo>
                <a:lnTo>
                  <a:pt x="322450" y="638890"/>
                </a:lnTo>
                <a:lnTo>
                  <a:pt x="346068" y="603550"/>
                </a:lnTo>
                <a:lnTo>
                  <a:pt x="366328" y="562354"/>
                </a:lnTo>
                <a:lnTo>
                  <a:pt x="382811" y="516027"/>
                </a:lnTo>
                <a:lnTo>
                  <a:pt x="395101" y="465300"/>
                </a:lnTo>
                <a:lnTo>
                  <a:pt x="402782" y="410900"/>
                </a:lnTo>
                <a:lnTo>
                  <a:pt x="405434" y="353554"/>
                </a:lnTo>
                <a:lnTo>
                  <a:pt x="402782" y="296209"/>
                </a:lnTo>
                <a:lnTo>
                  <a:pt x="395101" y="241809"/>
                </a:lnTo>
                <a:lnTo>
                  <a:pt x="382811" y="191081"/>
                </a:lnTo>
                <a:lnTo>
                  <a:pt x="366328" y="144755"/>
                </a:lnTo>
                <a:lnTo>
                  <a:pt x="346068" y="103558"/>
                </a:lnTo>
                <a:lnTo>
                  <a:pt x="322450" y="68219"/>
                </a:lnTo>
                <a:lnTo>
                  <a:pt x="295890" y="39465"/>
                </a:lnTo>
                <a:lnTo>
                  <a:pt x="235612" y="4627"/>
                </a:lnTo>
                <a:lnTo>
                  <a:pt x="202730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9" name="bk object 229"/>
          <p:cNvSpPr/>
          <p:nvPr/>
        </p:nvSpPr>
        <p:spPr>
          <a:xfrm>
            <a:off x="7350797" y="5655003"/>
            <a:ext cx="146696" cy="153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0" name="bk object 230"/>
          <p:cNvSpPr/>
          <p:nvPr/>
        </p:nvSpPr>
        <p:spPr>
          <a:xfrm>
            <a:off x="7278066" y="5864876"/>
            <a:ext cx="462630" cy="362766"/>
          </a:xfrm>
          <a:custGeom>
            <a:avLst/>
            <a:gdLst/>
            <a:ahLst/>
            <a:cxnLst/>
            <a:rect l="l" t="t" r="r" b="b"/>
            <a:pathLst>
              <a:path w="405765" h="400050">
                <a:moveTo>
                  <a:pt x="1778" y="0"/>
                </a:moveTo>
                <a:lnTo>
                  <a:pt x="1028" y="11409"/>
                </a:lnTo>
                <a:lnTo>
                  <a:pt x="469" y="22912"/>
                </a:lnTo>
                <a:lnTo>
                  <a:pt x="120" y="34513"/>
                </a:lnTo>
                <a:lnTo>
                  <a:pt x="0" y="46215"/>
                </a:lnTo>
                <a:lnTo>
                  <a:pt x="2653" y="103560"/>
                </a:lnTo>
                <a:lnTo>
                  <a:pt x="10336" y="157960"/>
                </a:lnTo>
                <a:lnTo>
                  <a:pt x="22631" y="208688"/>
                </a:lnTo>
                <a:lnTo>
                  <a:pt x="39119" y="255014"/>
                </a:lnTo>
                <a:lnTo>
                  <a:pt x="59383" y="296211"/>
                </a:lnTo>
                <a:lnTo>
                  <a:pt x="83006" y="331550"/>
                </a:lnTo>
                <a:lnTo>
                  <a:pt x="109570" y="360304"/>
                </a:lnTo>
                <a:lnTo>
                  <a:pt x="169849" y="395142"/>
                </a:lnTo>
                <a:lnTo>
                  <a:pt x="202730" y="399770"/>
                </a:lnTo>
                <a:lnTo>
                  <a:pt x="235613" y="395142"/>
                </a:lnTo>
                <a:lnTo>
                  <a:pt x="266807" y="381744"/>
                </a:lnTo>
                <a:lnTo>
                  <a:pt x="295895" y="360304"/>
                </a:lnTo>
                <a:lnTo>
                  <a:pt x="322459" y="331550"/>
                </a:lnTo>
                <a:lnTo>
                  <a:pt x="338651" y="307327"/>
                </a:lnTo>
                <a:lnTo>
                  <a:pt x="202730" y="307327"/>
                </a:lnTo>
                <a:lnTo>
                  <a:pt x="169146" y="302496"/>
                </a:lnTo>
                <a:lnTo>
                  <a:pt x="107753" y="266184"/>
                </a:lnTo>
                <a:lnTo>
                  <a:pt x="80833" y="236257"/>
                </a:lnTo>
                <a:lnTo>
                  <a:pt x="57023" y="199518"/>
                </a:lnTo>
                <a:lnTo>
                  <a:pt x="36768" y="156746"/>
                </a:lnTo>
                <a:lnTo>
                  <a:pt x="20512" y="108717"/>
                </a:lnTo>
                <a:lnTo>
                  <a:pt x="8701" y="56209"/>
                </a:lnTo>
                <a:lnTo>
                  <a:pt x="1778" y="0"/>
                </a:lnTo>
                <a:close/>
              </a:path>
              <a:path w="405765" h="400050">
                <a:moveTo>
                  <a:pt x="403682" y="0"/>
                </a:moveTo>
                <a:lnTo>
                  <a:pt x="396755" y="56209"/>
                </a:lnTo>
                <a:lnTo>
                  <a:pt x="384942" y="108717"/>
                </a:lnTo>
                <a:lnTo>
                  <a:pt x="368686" y="156746"/>
                </a:lnTo>
                <a:lnTo>
                  <a:pt x="348431" y="199518"/>
                </a:lnTo>
                <a:lnTo>
                  <a:pt x="324622" y="236257"/>
                </a:lnTo>
                <a:lnTo>
                  <a:pt x="297703" y="266184"/>
                </a:lnTo>
                <a:lnTo>
                  <a:pt x="236313" y="302496"/>
                </a:lnTo>
                <a:lnTo>
                  <a:pt x="202730" y="307327"/>
                </a:lnTo>
                <a:lnTo>
                  <a:pt x="338651" y="307327"/>
                </a:lnTo>
                <a:lnTo>
                  <a:pt x="366344" y="255014"/>
                </a:lnTo>
                <a:lnTo>
                  <a:pt x="382831" y="208688"/>
                </a:lnTo>
                <a:lnTo>
                  <a:pt x="395124" y="157960"/>
                </a:lnTo>
                <a:lnTo>
                  <a:pt x="402806" y="103560"/>
                </a:lnTo>
                <a:lnTo>
                  <a:pt x="405460" y="46215"/>
                </a:lnTo>
                <a:lnTo>
                  <a:pt x="405339" y="34513"/>
                </a:lnTo>
                <a:lnTo>
                  <a:pt x="404990" y="22912"/>
                </a:lnTo>
                <a:lnTo>
                  <a:pt x="404431" y="11409"/>
                </a:lnTo>
                <a:lnTo>
                  <a:pt x="403682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1" name="bk object 231"/>
          <p:cNvSpPr/>
          <p:nvPr/>
        </p:nvSpPr>
        <p:spPr>
          <a:xfrm>
            <a:off x="10131870" y="6293977"/>
            <a:ext cx="240973" cy="1389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2" name="bk object 232"/>
          <p:cNvSpPr/>
          <p:nvPr/>
        </p:nvSpPr>
        <p:spPr>
          <a:xfrm>
            <a:off x="9946753" y="6299095"/>
            <a:ext cx="611772" cy="6334"/>
          </a:xfrm>
          <a:custGeom>
            <a:avLst/>
            <a:gdLst/>
            <a:ahLst/>
            <a:cxnLst/>
            <a:rect l="l" t="t" r="r" b="b"/>
            <a:pathLst>
              <a:path w="536575" h="6984">
                <a:moveTo>
                  <a:pt x="0" y="6616"/>
                </a:moveTo>
                <a:lnTo>
                  <a:pt x="536067" y="6616"/>
                </a:lnTo>
                <a:lnTo>
                  <a:pt x="536067" y="0"/>
                </a:lnTo>
                <a:lnTo>
                  <a:pt x="0" y="0"/>
                </a:lnTo>
                <a:lnTo>
                  <a:pt x="0" y="6616"/>
                </a:lnTo>
                <a:close/>
              </a:path>
            </a:pathLst>
          </a:custGeom>
          <a:solidFill>
            <a:srgbClr val="D6CD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3" name="bk object 233"/>
          <p:cNvSpPr/>
          <p:nvPr/>
        </p:nvSpPr>
        <p:spPr>
          <a:xfrm>
            <a:off x="9946753" y="5902332"/>
            <a:ext cx="306248" cy="397315"/>
          </a:xfrm>
          <a:custGeom>
            <a:avLst/>
            <a:gdLst/>
            <a:ahLst/>
            <a:cxnLst/>
            <a:rect l="l" t="t" r="r" b="b"/>
            <a:pathLst>
              <a:path w="268604" h="438150">
                <a:moveTo>
                  <a:pt x="0" y="437540"/>
                </a:moveTo>
                <a:lnTo>
                  <a:pt x="268427" y="437540"/>
                </a:lnTo>
                <a:lnTo>
                  <a:pt x="268427" y="0"/>
                </a:lnTo>
                <a:lnTo>
                  <a:pt x="0" y="0"/>
                </a:lnTo>
                <a:lnTo>
                  <a:pt x="0" y="43754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4" name="bk object 234"/>
          <p:cNvSpPr/>
          <p:nvPr/>
        </p:nvSpPr>
        <p:spPr>
          <a:xfrm>
            <a:off x="10252798" y="5902332"/>
            <a:ext cx="305524" cy="397315"/>
          </a:xfrm>
          <a:custGeom>
            <a:avLst/>
            <a:gdLst/>
            <a:ahLst/>
            <a:cxnLst/>
            <a:rect l="l" t="t" r="r" b="b"/>
            <a:pathLst>
              <a:path w="267970" h="438150">
                <a:moveTo>
                  <a:pt x="267639" y="437540"/>
                </a:moveTo>
                <a:lnTo>
                  <a:pt x="0" y="437540"/>
                </a:lnTo>
                <a:lnTo>
                  <a:pt x="0" y="0"/>
                </a:lnTo>
                <a:lnTo>
                  <a:pt x="267639" y="0"/>
                </a:lnTo>
                <a:lnTo>
                  <a:pt x="267639" y="43754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5" name="bk object 235"/>
          <p:cNvSpPr/>
          <p:nvPr/>
        </p:nvSpPr>
        <p:spPr>
          <a:xfrm>
            <a:off x="9969646" y="5918823"/>
            <a:ext cx="566189" cy="3630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6" name="bk object 236"/>
          <p:cNvSpPr/>
          <p:nvPr/>
        </p:nvSpPr>
        <p:spPr>
          <a:xfrm>
            <a:off x="10866250" y="6293977"/>
            <a:ext cx="240971" cy="1389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7" name="bk object 237"/>
          <p:cNvSpPr/>
          <p:nvPr/>
        </p:nvSpPr>
        <p:spPr>
          <a:xfrm>
            <a:off x="10681140" y="6299095"/>
            <a:ext cx="611772" cy="6334"/>
          </a:xfrm>
          <a:custGeom>
            <a:avLst/>
            <a:gdLst/>
            <a:ahLst/>
            <a:cxnLst/>
            <a:rect l="l" t="t" r="r" b="b"/>
            <a:pathLst>
              <a:path w="536575" h="6984">
                <a:moveTo>
                  <a:pt x="0" y="6616"/>
                </a:moveTo>
                <a:lnTo>
                  <a:pt x="536065" y="6616"/>
                </a:lnTo>
                <a:lnTo>
                  <a:pt x="536065" y="0"/>
                </a:lnTo>
                <a:lnTo>
                  <a:pt x="0" y="0"/>
                </a:lnTo>
                <a:lnTo>
                  <a:pt x="0" y="6616"/>
                </a:lnTo>
                <a:close/>
              </a:path>
            </a:pathLst>
          </a:custGeom>
          <a:solidFill>
            <a:srgbClr val="D6CD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8" name="bk object 238"/>
          <p:cNvSpPr/>
          <p:nvPr/>
        </p:nvSpPr>
        <p:spPr>
          <a:xfrm>
            <a:off x="10681140" y="5902332"/>
            <a:ext cx="306248" cy="397315"/>
          </a:xfrm>
          <a:custGeom>
            <a:avLst/>
            <a:gdLst/>
            <a:ahLst/>
            <a:cxnLst/>
            <a:rect l="l" t="t" r="r" b="b"/>
            <a:pathLst>
              <a:path w="268604" h="438150">
                <a:moveTo>
                  <a:pt x="0" y="437540"/>
                </a:moveTo>
                <a:lnTo>
                  <a:pt x="268427" y="437540"/>
                </a:lnTo>
                <a:lnTo>
                  <a:pt x="268427" y="0"/>
                </a:lnTo>
                <a:lnTo>
                  <a:pt x="0" y="0"/>
                </a:lnTo>
                <a:lnTo>
                  <a:pt x="0" y="43754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9" name="bk object 239"/>
          <p:cNvSpPr/>
          <p:nvPr/>
        </p:nvSpPr>
        <p:spPr>
          <a:xfrm>
            <a:off x="10987185" y="5902332"/>
            <a:ext cx="305524" cy="397315"/>
          </a:xfrm>
          <a:custGeom>
            <a:avLst/>
            <a:gdLst/>
            <a:ahLst/>
            <a:cxnLst/>
            <a:rect l="l" t="t" r="r" b="b"/>
            <a:pathLst>
              <a:path w="267970" h="438150">
                <a:moveTo>
                  <a:pt x="267638" y="437540"/>
                </a:moveTo>
                <a:lnTo>
                  <a:pt x="0" y="437540"/>
                </a:lnTo>
                <a:lnTo>
                  <a:pt x="0" y="0"/>
                </a:lnTo>
                <a:lnTo>
                  <a:pt x="267638" y="0"/>
                </a:lnTo>
                <a:lnTo>
                  <a:pt x="267638" y="43754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0" name="bk object 240"/>
          <p:cNvSpPr/>
          <p:nvPr/>
        </p:nvSpPr>
        <p:spPr>
          <a:xfrm>
            <a:off x="10704047" y="5918823"/>
            <a:ext cx="566158" cy="363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1" name="bk object 241"/>
          <p:cNvSpPr/>
          <p:nvPr/>
        </p:nvSpPr>
        <p:spPr>
          <a:xfrm>
            <a:off x="10714590" y="6141959"/>
            <a:ext cx="57919" cy="297698"/>
          </a:xfrm>
          <a:custGeom>
            <a:avLst/>
            <a:gdLst/>
            <a:ahLst/>
            <a:cxnLst/>
            <a:rect l="l" t="t" r="r" b="b"/>
            <a:pathLst>
              <a:path w="50800" h="328295">
                <a:moveTo>
                  <a:pt x="25158" y="0"/>
                </a:moveTo>
                <a:lnTo>
                  <a:pt x="15392" y="1981"/>
                </a:lnTo>
                <a:lnTo>
                  <a:pt x="7392" y="7377"/>
                </a:lnTo>
                <a:lnTo>
                  <a:pt x="1986" y="15360"/>
                </a:lnTo>
                <a:lnTo>
                  <a:pt x="0" y="25107"/>
                </a:lnTo>
                <a:lnTo>
                  <a:pt x="0" y="302602"/>
                </a:lnTo>
                <a:lnTo>
                  <a:pt x="1986" y="312364"/>
                </a:lnTo>
                <a:lnTo>
                  <a:pt x="7392" y="320355"/>
                </a:lnTo>
                <a:lnTo>
                  <a:pt x="15392" y="325753"/>
                </a:lnTo>
                <a:lnTo>
                  <a:pt x="25158" y="327736"/>
                </a:lnTo>
                <a:lnTo>
                  <a:pt x="34915" y="325753"/>
                </a:lnTo>
                <a:lnTo>
                  <a:pt x="42906" y="320355"/>
                </a:lnTo>
                <a:lnTo>
                  <a:pt x="48308" y="312364"/>
                </a:lnTo>
                <a:lnTo>
                  <a:pt x="50292" y="302602"/>
                </a:lnTo>
                <a:lnTo>
                  <a:pt x="50292" y="25107"/>
                </a:lnTo>
                <a:lnTo>
                  <a:pt x="48308" y="15360"/>
                </a:lnTo>
                <a:lnTo>
                  <a:pt x="42906" y="7377"/>
                </a:lnTo>
                <a:lnTo>
                  <a:pt x="34915" y="1981"/>
                </a:lnTo>
                <a:lnTo>
                  <a:pt x="25158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2" name="bk object 242"/>
          <p:cNvSpPr/>
          <p:nvPr/>
        </p:nvSpPr>
        <p:spPr>
          <a:xfrm>
            <a:off x="10757603" y="6141961"/>
            <a:ext cx="0" cy="297698"/>
          </a:xfrm>
          <a:custGeom>
            <a:avLst/>
            <a:gdLst/>
            <a:ahLst/>
            <a:cxnLst/>
            <a:rect l="l" t="t" r="r" b="b"/>
            <a:pathLst>
              <a:path h="328295">
                <a:moveTo>
                  <a:pt x="0" y="0"/>
                </a:moveTo>
                <a:lnTo>
                  <a:pt x="0" y="327736"/>
                </a:lnTo>
              </a:path>
            </a:pathLst>
          </a:custGeom>
          <a:ln w="25133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3" name="bk object 243"/>
          <p:cNvSpPr/>
          <p:nvPr/>
        </p:nvSpPr>
        <p:spPr>
          <a:xfrm>
            <a:off x="10541339" y="5630624"/>
            <a:ext cx="403987" cy="640886"/>
          </a:xfrm>
          <a:custGeom>
            <a:avLst/>
            <a:gdLst/>
            <a:ahLst/>
            <a:cxnLst/>
            <a:rect l="l" t="t" r="r" b="b"/>
            <a:pathLst>
              <a:path w="354329" h="706754">
                <a:moveTo>
                  <a:pt x="177114" y="0"/>
                </a:moveTo>
                <a:lnTo>
                  <a:pt x="130167" y="6354"/>
                </a:lnTo>
                <a:lnTo>
                  <a:pt x="87897" y="24271"/>
                </a:lnTo>
                <a:lnTo>
                  <a:pt x="52023" y="52027"/>
                </a:lnTo>
                <a:lnTo>
                  <a:pt x="24269" y="87898"/>
                </a:lnTo>
                <a:lnTo>
                  <a:pt x="6354" y="130164"/>
                </a:lnTo>
                <a:lnTo>
                  <a:pt x="0" y="177101"/>
                </a:lnTo>
                <a:lnTo>
                  <a:pt x="0" y="529640"/>
                </a:lnTo>
                <a:lnTo>
                  <a:pt x="6354" y="576582"/>
                </a:lnTo>
                <a:lnTo>
                  <a:pt x="24269" y="618851"/>
                </a:lnTo>
                <a:lnTo>
                  <a:pt x="52023" y="654725"/>
                </a:lnTo>
                <a:lnTo>
                  <a:pt x="87897" y="682482"/>
                </a:lnTo>
                <a:lnTo>
                  <a:pt x="130167" y="700399"/>
                </a:lnTo>
                <a:lnTo>
                  <a:pt x="177114" y="706754"/>
                </a:lnTo>
                <a:lnTo>
                  <a:pt x="224051" y="700399"/>
                </a:lnTo>
                <a:lnTo>
                  <a:pt x="266319" y="682482"/>
                </a:lnTo>
                <a:lnTo>
                  <a:pt x="302194" y="654725"/>
                </a:lnTo>
                <a:lnTo>
                  <a:pt x="329953" y="618851"/>
                </a:lnTo>
                <a:lnTo>
                  <a:pt x="347872" y="576582"/>
                </a:lnTo>
                <a:lnTo>
                  <a:pt x="354228" y="529640"/>
                </a:lnTo>
                <a:lnTo>
                  <a:pt x="354228" y="177101"/>
                </a:lnTo>
                <a:lnTo>
                  <a:pt x="347872" y="130164"/>
                </a:lnTo>
                <a:lnTo>
                  <a:pt x="329953" y="87898"/>
                </a:lnTo>
                <a:lnTo>
                  <a:pt x="302194" y="52027"/>
                </a:lnTo>
                <a:lnTo>
                  <a:pt x="266319" y="24271"/>
                </a:lnTo>
                <a:lnTo>
                  <a:pt x="224051" y="6354"/>
                </a:lnTo>
                <a:lnTo>
                  <a:pt x="177114" y="0"/>
                </a:lnTo>
                <a:close/>
              </a:path>
            </a:pathLst>
          </a:custGeom>
          <a:solidFill>
            <a:srgbClr val="859A3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4" name="bk object 244"/>
          <p:cNvSpPr/>
          <p:nvPr/>
        </p:nvSpPr>
        <p:spPr>
          <a:xfrm>
            <a:off x="10541339" y="6039199"/>
            <a:ext cx="403987" cy="232631"/>
          </a:xfrm>
          <a:custGeom>
            <a:avLst/>
            <a:gdLst/>
            <a:ahLst/>
            <a:cxnLst/>
            <a:rect l="l" t="t" r="r" b="b"/>
            <a:pathLst>
              <a:path w="354329" h="256540">
                <a:moveTo>
                  <a:pt x="0" y="0"/>
                </a:moveTo>
                <a:lnTo>
                  <a:pt x="0" y="79070"/>
                </a:lnTo>
                <a:lnTo>
                  <a:pt x="6354" y="126012"/>
                </a:lnTo>
                <a:lnTo>
                  <a:pt x="24269" y="168281"/>
                </a:lnTo>
                <a:lnTo>
                  <a:pt x="52023" y="204155"/>
                </a:lnTo>
                <a:lnTo>
                  <a:pt x="87897" y="231912"/>
                </a:lnTo>
                <a:lnTo>
                  <a:pt x="130167" y="249829"/>
                </a:lnTo>
                <a:lnTo>
                  <a:pt x="177114" y="256184"/>
                </a:lnTo>
                <a:lnTo>
                  <a:pt x="224051" y="249829"/>
                </a:lnTo>
                <a:lnTo>
                  <a:pt x="266319" y="231912"/>
                </a:lnTo>
                <a:lnTo>
                  <a:pt x="302194" y="204155"/>
                </a:lnTo>
                <a:lnTo>
                  <a:pt x="323128" y="177101"/>
                </a:lnTo>
                <a:lnTo>
                  <a:pt x="177114" y="177101"/>
                </a:lnTo>
                <a:lnTo>
                  <a:pt x="130167" y="170748"/>
                </a:lnTo>
                <a:lnTo>
                  <a:pt x="87897" y="152835"/>
                </a:lnTo>
                <a:lnTo>
                  <a:pt x="52023" y="125083"/>
                </a:lnTo>
                <a:lnTo>
                  <a:pt x="24269" y="89213"/>
                </a:lnTo>
                <a:lnTo>
                  <a:pt x="6354" y="46945"/>
                </a:lnTo>
                <a:lnTo>
                  <a:pt x="0" y="0"/>
                </a:lnTo>
                <a:close/>
              </a:path>
              <a:path w="354329" h="256540">
                <a:moveTo>
                  <a:pt x="354228" y="0"/>
                </a:moveTo>
                <a:lnTo>
                  <a:pt x="347872" y="46945"/>
                </a:lnTo>
                <a:lnTo>
                  <a:pt x="329953" y="89213"/>
                </a:lnTo>
                <a:lnTo>
                  <a:pt x="302194" y="125083"/>
                </a:lnTo>
                <a:lnTo>
                  <a:pt x="266319" y="152835"/>
                </a:lnTo>
                <a:lnTo>
                  <a:pt x="224051" y="170748"/>
                </a:lnTo>
                <a:lnTo>
                  <a:pt x="177114" y="177101"/>
                </a:lnTo>
                <a:lnTo>
                  <a:pt x="323128" y="177101"/>
                </a:lnTo>
                <a:lnTo>
                  <a:pt x="329953" y="168281"/>
                </a:lnTo>
                <a:lnTo>
                  <a:pt x="347872" y="126012"/>
                </a:lnTo>
                <a:lnTo>
                  <a:pt x="354228" y="79070"/>
                </a:lnTo>
                <a:lnTo>
                  <a:pt x="354228" y="0"/>
                </a:lnTo>
                <a:close/>
              </a:path>
            </a:pathLst>
          </a:custGeom>
          <a:solidFill>
            <a:srgbClr val="6C81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5" name="bk object 245"/>
          <p:cNvSpPr/>
          <p:nvPr/>
        </p:nvSpPr>
        <p:spPr>
          <a:xfrm>
            <a:off x="10573643" y="5681386"/>
            <a:ext cx="142810" cy="1536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6" name="bk object 246"/>
          <p:cNvSpPr/>
          <p:nvPr/>
        </p:nvSpPr>
        <p:spPr>
          <a:xfrm>
            <a:off x="11629472" y="6293977"/>
            <a:ext cx="240958" cy="1389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7" name="bk object 247"/>
          <p:cNvSpPr/>
          <p:nvPr/>
        </p:nvSpPr>
        <p:spPr>
          <a:xfrm>
            <a:off x="11444356" y="6299095"/>
            <a:ext cx="611772" cy="6334"/>
          </a:xfrm>
          <a:custGeom>
            <a:avLst/>
            <a:gdLst/>
            <a:ahLst/>
            <a:cxnLst/>
            <a:rect l="l" t="t" r="r" b="b"/>
            <a:pathLst>
              <a:path w="536575" h="6984">
                <a:moveTo>
                  <a:pt x="0" y="6616"/>
                </a:moveTo>
                <a:lnTo>
                  <a:pt x="536067" y="6616"/>
                </a:lnTo>
                <a:lnTo>
                  <a:pt x="536067" y="0"/>
                </a:lnTo>
                <a:lnTo>
                  <a:pt x="0" y="0"/>
                </a:lnTo>
                <a:lnTo>
                  <a:pt x="0" y="6616"/>
                </a:lnTo>
                <a:close/>
              </a:path>
            </a:pathLst>
          </a:custGeom>
          <a:solidFill>
            <a:srgbClr val="D6CDA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8" name="bk object 248"/>
          <p:cNvSpPr/>
          <p:nvPr/>
        </p:nvSpPr>
        <p:spPr>
          <a:xfrm>
            <a:off x="11444356" y="5902332"/>
            <a:ext cx="306248" cy="397315"/>
          </a:xfrm>
          <a:custGeom>
            <a:avLst/>
            <a:gdLst/>
            <a:ahLst/>
            <a:cxnLst/>
            <a:rect l="l" t="t" r="r" b="b"/>
            <a:pathLst>
              <a:path w="268604" h="438150">
                <a:moveTo>
                  <a:pt x="0" y="437540"/>
                </a:moveTo>
                <a:lnTo>
                  <a:pt x="268427" y="437540"/>
                </a:lnTo>
                <a:lnTo>
                  <a:pt x="268427" y="0"/>
                </a:lnTo>
                <a:lnTo>
                  <a:pt x="0" y="0"/>
                </a:lnTo>
                <a:lnTo>
                  <a:pt x="0" y="43754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9" name="bk object 249"/>
          <p:cNvSpPr/>
          <p:nvPr/>
        </p:nvSpPr>
        <p:spPr>
          <a:xfrm>
            <a:off x="11750400" y="5902332"/>
            <a:ext cx="305524" cy="397315"/>
          </a:xfrm>
          <a:custGeom>
            <a:avLst/>
            <a:gdLst/>
            <a:ahLst/>
            <a:cxnLst/>
            <a:rect l="l" t="t" r="r" b="b"/>
            <a:pathLst>
              <a:path w="267970" h="438150">
                <a:moveTo>
                  <a:pt x="267639" y="437540"/>
                </a:moveTo>
                <a:lnTo>
                  <a:pt x="0" y="437540"/>
                </a:lnTo>
                <a:lnTo>
                  <a:pt x="0" y="0"/>
                </a:lnTo>
                <a:lnTo>
                  <a:pt x="267639" y="0"/>
                </a:lnTo>
                <a:lnTo>
                  <a:pt x="267639" y="437540"/>
                </a:lnTo>
                <a:close/>
              </a:path>
            </a:pathLst>
          </a:custGeom>
          <a:solidFill>
            <a:srgbClr val="E8E0B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0" name="bk object 250"/>
          <p:cNvSpPr/>
          <p:nvPr/>
        </p:nvSpPr>
        <p:spPr>
          <a:xfrm>
            <a:off x="11467263" y="5918823"/>
            <a:ext cx="566174" cy="363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1" name="bk object 251"/>
          <p:cNvSpPr/>
          <p:nvPr/>
        </p:nvSpPr>
        <p:spPr>
          <a:xfrm>
            <a:off x="4574420" y="5908812"/>
            <a:ext cx="67331" cy="426106"/>
          </a:xfrm>
          <a:custGeom>
            <a:avLst/>
            <a:gdLst/>
            <a:ahLst/>
            <a:cxnLst/>
            <a:rect l="l" t="t" r="r" b="b"/>
            <a:pathLst>
              <a:path w="59054" h="469900">
                <a:moveTo>
                  <a:pt x="43573" y="0"/>
                </a:moveTo>
                <a:lnTo>
                  <a:pt x="18046" y="0"/>
                </a:lnTo>
                <a:lnTo>
                  <a:pt x="0" y="451586"/>
                </a:lnTo>
                <a:lnTo>
                  <a:pt x="9185" y="465259"/>
                </a:lnTo>
                <a:lnTo>
                  <a:pt x="29394" y="469817"/>
                </a:lnTo>
                <a:lnTo>
                  <a:pt x="49602" y="465259"/>
                </a:lnTo>
                <a:lnTo>
                  <a:pt x="58788" y="451586"/>
                </a:lnTo>
                <a:lnTo>
                  <a:pt x="43573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2" name="bk object 252"/>
          <p:cNvSpPr/>
          <p:nvPr/>
        </p:nvSpPr>
        <p:spPr>
          <a:xfrm>
            <a:off x="4624680" y="5908810"/>
            <a:ext cx="0" cy="426106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823"/>
                </a:lnTo>
              </a:path>
            </a:pathLst>
          </a:custGeom>
          <a:ln w="29400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3" name="bk object 253"/>
          <p:cNvSpPr/>
          <p:nvPr/>
        </p:nvSpPr>
        <p:spPr>
          <a:xfrm>
            <a:off x="4563552" y="5590308"/>
            <a:ext cx="89051" cy="314973"/>
          </a:xfrm>
          <a:custGeom>
            <a:avLst/>
            <a:gdLst/>
            <a:ahLst/>
            <a:cxnLst/>
            <a:rect l="l" t="t" r="r" b="b"/>
            <a:pathLst>
              <a:path w="78104" h="347345">
                <a:moveTo>
                  <a:pt x="38912" y="0"/>
                </a:moveTo>
                <a:lnTo>
                  <a:pt x="23767" y="13638"/>
                </a:lnTo>
                <a:lnTo>
                  <a:pt x="11398" y="50830"/>
                </a:lnTo>
                <a:lnTo>
                  <a:pt x="3058" y="105993"/>
                </a:lnTo>
                <a:lnTo>
                  <a:pt x="0" y="173545"/>
                </a:lnTo>
                <a:lnTo>
                  <a:pt x="3058" y="241096"/>
                </a:lnTo>
                <a:lnTo>
                  <a:pt x="11398" y="296260"/>
                </a:lnTo>
                <a:lnTo>
                  <a:pt x="23767" y="333452"/>
                </a:lnTo>
                <a:lnTo>
                  <a:pt x="38912" y="347090"/>
                </a:lnTo>
                <a:lnTo>
                  <a:pt x="54071" y="333452"/>
                </a:lnTo>
                <a:lnTo>
                  <a:pt x="66443" y="296260"/>
                </a:lnTo>
                <a:lnTo>
                  <a:pt x="74781" y="241096"/>
                </a:lnTo>
                <a:lnTo>
                  <a:pt x="77838" y="173545"/>
                </a:lnTo>
                <a:lnTo>
                  <a:pt x="74781" y="105993"/>
                </a:lnTo>
                <a:lnTo>
                  <a:pt x="66443" y="50830"/>
                </a:lnTo>
                <a:lnTo>
                  <a:pt x="54071" y="13638"/>
                </a:lnTo>
                <a:lnTo>
                  <a:pt x="38912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4" name="bk object 254"/>
          <p:cNvSpPr/>
          <p:nvPr/>
        </p:nvSpPr>
        <p:spPr>
          <a:xfrm>
            <a:off x="4563550" y="5724504"/>
            <a:ext cx="88760" cy="1805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5" name="bk object 255"/>
          <p:cNvSpPr/>
          <p:nvPr/>
        </p:nvSpPr>
        <p:spPr>
          <a:xfrm>
            <a:off x="4263560" y="5905076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281399" y="0"/>
                </a:moveTo>
                <a:lnTo>
                  <a:pt x="242995" y="7832"/>
                </a:lnTo>
                <a:lnTo>
                  <a:pt x="191028" y="28126"/>
                </a:lnTo>
                <a:lnTo>
                  <a:pt x="130962" y="59177"/>
                </a:lnTo>
                <a:lnTo>
                  <a:pt x="73957" y="95542"/>
                </a:lnTo>
                <a:lnTo>
                  <a:pt x="30319" y="130298"/>
                </a:lnTo>
                <a:lnTo>
                  <a:pt x="4262" y="159580"/>
                </a:lnTo>
                <a:lnTo>
                  <a:pt x="0" y="179522"/>
                </a:lnTo>
                <a:lnTo>
                  <a:pt x="19380" y="185835"/>
                </a:lnTo>
                <a:lnTo>
                  <a:pt x="57785" y="177998"/>
                </a:lnTo>
                <a:lnTo>
                  <a:pt x="109753" y="157701"/>
                </a:lnTo>
                <a:lnTo>
                  <a:pt x="169824" y="126639"/>
                </a:lnTo>
                <a:lnTo>
                  <a:pt x="226827" y="90283"/>
                </a:lnTo>
                <a:lnTo>
                  <a:pt x="270460" y="55536"/>
                </a:lnTo>
                <a:lnTo>
                  <a:pt x="296513" y="26264"/>
                </a:lnTo>
                <a:lnTo>
                  <a:pt x="300774" y="6332"/>
                </a:lnTo>
                <a:lnTo>
                  <a:pt x="281399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6" name="bk object 256"/>
          <p:cNvSpPr/>
          <p:nvPr/>
        </p:nvSpPr>
        <p:spPr>
          <a:xfrm>
            <a:off x="4387915" y="5905076"/>
            <a:ext cx="218572" cy="1260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7" name="bk object 257"/>
          <p:cNvSpPr/>
          <p:nvPr/>
        </p:nvSpPr>
        <p:spPr>
          <a:xfrm>
            <a:off x="4613947" y="5905076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19382" y="0"/>
                </a:moveTo>
                <a:lnTo>
                  <a:pt x="0" y="6332"/>
                </a:lnTo>
                <a:lnTo>
                  <a:pt x="4262" y="26264"/>
                </a:lnTo>
                <a:lnTo>
                  <a:pt x="30319" y="55536"/>
                </a:lnTo>
                <a:lnTo>
                  <a:pt x="73957" y="90283"/>
                </a:lnTo>
                <a:lnTo>
                  <a:pt x="130962" y="126639"/>
                </a:lnTo>
                <a:lnTo>
                  <a:pt x="191026" y="157701"/>
                </a:lnTo>
                <a:lnTo>
                  <a:pt x="242989" y="177998"/>
                </a:lnTo>
                <a:lnTo>
                  <a:pt x="281388" y="185835"/>
                </a:lnTo>
                <a:lnTo>
                  <a:pt x="300761" y="179522"/>
                </a:lnTo>
                <a:lnTo>
                  <a:pt x="270448" y="130298"/>
                </a:lnTo>
                <a:lnTo>
                  <a:pt x="226814" y="95542"/>
                </a:lnTo>
                <a:lnTo>
                  <a:pt x="169811" y="59177"/>
                </a:lnTo>
                <a:lnTo>
                  <a:pt x="109753" y="28126"/>
                </a:lnTo>
                <a:lnTo>
                  <a:pt x="57788" y="7832"/>
                </a:lnTo>
                <a:lnTo>
                  <a:pt x="19382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8" name="bk object 258"/>
          <p:cNvSpPr/>
          <p:nvPr/>
        </p:nvSpPr>
        <p:spPr>
          <a:xfrm>
            <a:off x="4574420" y="5882174"/>
            <a:ext cx="258097" cy="148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9" name="bk object 259"/>
          <p:cNvSpPr/>
          <p:nvPr/>
        </p:nvSpPr>
        <p:spPr>
          <a:xfrm>
            <a:off x="3802157" y="5908812"/>
            <a:ext cx="67331" cy="426106"/>
          </a:xfrm>
          <a:custGeom>
            <a:avLst/>
            <a:gdLst/>
            <a:ahLst/>
            <a:cxnLst/>
            <a:rect l="l" t="t" r="r" b="b"/>
            <a:pathLst>
              <a:path w="59054" h="469900">
                <a:moveTo>
                  <a:pt x="43573" y="0"/>
                </a:moveTo>
                <a:lnTo>
                  <a:pt x="18046" y="0"/>
                </a:lnTo>
                <a:lnTo>
                  <a:pt x="0" y="451586"/>
                </a:lnTo>
                <a:lnTo>
                  <a:pt x="9185" y="465259"/>
                </a:lnTo>
                <a:lnTo>
                  <a:pt x="29394" y="469817"/>
                </a:lnTo>
                <a:lnTo>
                  <a:pt x="49602" y="465259"/>
                </a:lnTo>
                <a:lnTo>
                  <a:pt x="58788" y="451586"/>
                </a:lnTo>
                <a:lnTo>
                  <a:pt x="43573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0" name="bk object 260"/>
          <p:cNvSpPr/>
          <p:nvPr/>
        </p:nvSpPr>
        <p:spPr>
          <a:xfrm>
            <a:off x="3852430" y="5908810"/>
            <a:ext cx="0" cy="426106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823"/>
                </a:lnTo>
              </a:path>
            </a:pathLst>
          </a:custGeom>
          <a:ln w="29400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1" name="bk object 261"/>
          <p:cNvSpPr/>
          <p:nvPr/>
        </p:nvSpPr>
        <p:spPr>
          <a:xfrm>
            <a:off x="3791288" y="5590308"/>
            <a:ext cx="89051" cy="314973"/>
          </a:xfrm>
          <a:custGeom>
            <a:avLst/>
            <a:gdLst/>
            <a:ahLst/>
            <a:cxnLst/>
            <a:rect l="l" t="t" r="r" b="b"/>
            <a:pathLst>
              <a:path w="78104" h="347345">
                <a:moveTo>
                  <a:pt x="38925" y="0"/>
                </a:moveTo>
                <a:lnTo>
                  <a:pt x="23772" y="13638"/>
                </a:lnTo>
                <a:lnTo>
                  <a:pt x="11399" y="50830"/>
                </a:lnTo>
                <a:lnTo>
                  <a:pt x="3058" y="105993"/>
                </a:lnTo>
                <a:lnTo>
                  <a:pt x="0" y="173545"/>
                </a:lnTo>
                <a:lnTo>
                  <a:pt x="3058" y="241096"/>
                </a:lnTo>
                <a:lnTo>
                  <a:pt x="11399" y="296260"/>
                </a:lnTo>
                <a:lnTo>
                  <a:pt x="23772" y="333452"/>
                </a:lnTo>
                <a:lnTo>
                  <a:pt x="38925" y="347090"/>
                </a:lnTo>
                <a:lnTo>
                  <a:pt x="54073" y="333452"/>
                </a:lnTo>
                <a:lnTo>
                  <a:pt x="66446" y="296260"/>
                </a:lnTo>
                <a:lnTo>
                  <a:pt x="74790" y="241096"/>
                </a:lnTo>
                <a:lnTo>
                  <a:pt x="77850" y="173545"/>
                </a:lnTo>
                <a:lnTo>
                  <a:pt x="74790" y="105993"/>
                </a:lnTo>
                <a:lnTo>
                  <a:pt x="66446" y="50830"/>
                </a:lnTo>
                <a:lnTo>
                  <a:pt x="54073" y="13638"/>
                </a:lnTo>
                <a:lnTo>
                  <a:pt x="38925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2" name="bk object 262"/>
          <p:cNvSpPr/>
          <p:nvPr/>
        </p:nvSpPr>
        <p:spPr>
          <a:xfrm>
            <a:off x="3791289" y="5724504"/>
            <a:ext cx="88760" cy="1805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3" name="bk object 263"/>
          <p:cNvSpPr/>
          <p:nvPr/>
        </p:nvSpPr>
        <p:spPr>
          <a:xfrm>
            <a:off x="3491300" y="5905076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281393" y="0"/>
                </a:moveTo>
                <a:lnTo>
                  <a:pt x="242990" y="7832"/>
                </a:lnTo>
                <a:lnTo>
                  <a:pt x="191026" y="28126"/>
                </a:lnTo>
                <a:lnTo>
                  <a:pt x="130962" y="59177"/>
                </a:lnTo>
                <a:lnTo>
                  <a:pt x="73957" y="95542"/>
                </a:lnTo>
                <a:lnTo>
                  <a:pt x="30319" y="130298"/>
                </a:lnTo>
                <a:lnTo>
                  <a:pt x="4262" y="159580"/>
                </a:lnTo>
                <a:lnTo>
                  <a:pt x="0" y="179522"/>
                </a:lnTo>
                <a:lnTo>
                  <a:pt x="19380" y="185835"/>
                </a:lnTo>
                <a:lnTo>
                  <a:pt x="57783" y="177998"/>
                </a:lnTo>
                <a:lnTo>
                  <a:pt x="109747" y="157701"/>
                </a:lnTo>
                <a:lnTo>
                  <a:pt x="169811" y="126639"/>
                </a:lnTo>
                <a:lnTo>
                  <a:pt x="226822" y="90283"/>
                </a:lnTo>
                <a:lnTo>
                  <a:pt x="270459" y="55536"/>
                </a:lnTo>
                <a:lnTo>
                  <a:pt x="296513" y="26264"/>
                </a:lnTo>
                <a:lnTo>
                  <a:pt x="300774" y="6332"/>
                </a:lnTo>
                <a:lnTo>
                  <a:pt x="281393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4" name="bk object 264"/>
          <p:cNvSpPr/>
          <p:nvPr/>
        </p:nvSpPr>
        <p:spPr>
          <a:xfrm>
            <a:off x="3615652" y="5905076"/>
            <a:ext cx="218572" cy="1260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5" name="bk object 265"/>
          <p:cNvSpPr/>
          <p:nvPr/>
        </p:nvSpPr>
        <p:spPr>
          <a:xfrm>
            <a:off x="3841684" y="5905076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19382" y="0"/>
                </a:moveTo>
                <a:lnTo>
                  <a:pt x="0" y="6332"/>
                </a:lnTo>
                <a:lnTo>
                  <a:pt x="4262" y="26264"/>
                </a:lnTo>
                <a:lnTo>
                  <a:pt x="30318" y="55536"/>
                </a:lnTo>
                <a:lnTo>
                  <a:pt x="73952" y="90283"/>
                </a:lnTo>
                <a:lnTo>
                  <a:pt x="130949" y="126639"/>
                </a:lnTo>
                <a:lnTo>
                  <a:pt x="191021" y="157701"/>
                </a:lnTo>
                <a:lnTo>
                  <a:pt x="242989" y="177998"/>
                </a:lnTo>
                <a:lnTo>
                  <a:pt x="281393" y="185835"/>
                </a:lnTo>
                <a:lnTo>
                  <a:pt x="300774" y="179522"/>
                </a:lnTo>
                <a:lnTo>
                  <a:pt x="270459" y="130298"/>
                </a:lnTo>
                <a:lnTo>
                  <a:pt x="226822" y="95542"/>
                </a:lnTo>
                <a:lnTo>
                  <a:pt x="169811" y="59177"/>
                </a:lnTo>
                <a:lnTo>
                  <a:pt x="109753" y="28126"/>
                </a:lnTo>
                <a:lnTo>
                  <a:pt x="57788" y="7832"/>
                </a:lnTo>
                <a:lnTo>
                  <a:pt x="19382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6" name="bk object 266"/>
          <p:cNvSpPr/>
          <p:nvPr/>
        </p:nvSpPr>
        <p:spPr>
          <a:xfrm>
            <a:off x="3802157" y="5882174"/>
            <a:ext cx="258112" cy="1489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7" name="bk object 267"/>
          <p:cNvSpPr/>
          <p:nvPr/>
        </p:nvSpPr>
        <p:spPr>
          <a:xfrm>
            <a:off x="4191359" y="6021682"/>
            <a:ext cx="67331" cy="426106"/>
          </a:xfrm>
          <a:custGeom>
            <a:avLst/>
            <a:gdLst/>
            <a:ahLst/>
            <a:cxnLst/>
            <a:rect l="l" t="t" r="r" b="b"/>
            <a:pathLst>
              <a:path w="59054" h="469900">
                <a:moveTo>
                  <a:pt x="43586" y="0"/>
                </a:moveTo>
                <a:lnTo>
                  <a:pt x="18046" y="0"/>
                </a:lnTo>
                <a:lnTo>
                  <a:pt x="0" y="451586"/>
                </a:lnTo>
                <a:lnTo>
                  <a:pt x="9185" y="465252"/>
                </a:lnTo>
                <a:lnTo>
                  <a:pt x="29394" y="469807"/>
                </a:lnTo>
                <a:lnTo>
                  <a:pt x="49602" y="465252"/>
                </a:lnTo>
                <a:lnTo>
                  <a:pt x="58788" y="451586"/>
                </a:lnTo>
                <a:lnTo>
                  <a:pt x="43586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8" name="bk object 268"/>
          <p:cNvSpPr/>
          <p:nvPr/>
        </p:nvSpPr>
        <p:spPr>
          <a:xfrm>
            <a:off x="4241632" y="6021680"/>
            <a:ext cx="0" cy="426106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823"/>
                </a:lnTo>
              </a:path>
            </a:pathLst>
          </a:custGeom>
          <a:ln w="29400">
            <a:solidFill>
              <a:srgbClr val="65441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9" name="bk object 269"/>
          <p:cNvSpPr/>
          <p:nvPr/>
        </p:nvSpPr>
        <p:spPr>
          <a:xfrm>
            <a:off x="4180490" y="5703177"/>
            <a:ext cx="89051" cy="314973"/>
          </a:xfrm>
          <a:custGeom>
            <a:avLst/>
            <a:gdLst/>
            <a:ahLst/>
            <a:cxnLst/>
            <a:rect l="l" t="t" r="r" b="b"/>
            <a:pathLst>
              <a:path w="78104" h="347345">
                <a:moveTo>
                  <a:pt x="38925" y="0"/>
                </a:moveTo>
                <a:lnTo>
                  <a:pt x="23772" y="13637"/>
                </a:lnTo>
                <a:lnTo>
                  <a:pt x="11399" y="50829"/>
                </a:lnTo>
                <a:lnTo>
                  <a:pt x="3058" y="105993"/>
                </a:lnTo>
                <a:lnTo>
                  <a:pt x="0" y="173544"/>
                </a:lnTo>
                <a:lnTo>
                  <a:pt x="3058" y="241096"/>
                </a:lnTo>
                <a:lnTo>
                  <a:pt x="11399" y="296260"/>
                </a:lnTo>
                <a:lnTo>
                  <a:pt x="23772" y="333452"/>
                </a:lnTo>
                <a:lnTo>
                  <a:pt x="38925" y="347090"/>
                </a:lnTo>
                <a:lnTo>
                  <a:pt x="54078" y="333452"/>
                </a:lnTo>
                <a:lnTo>
                  <a:pt x="66451" y="296260"/>
                </a:lnTo>
                <a:lnTo>
                  <a:pt x="74792" y="241096"/>
                </a:lnTo>
                <a:lnTo>
                  <a:pt x="77850" y="173544"/>
                </a:lnTo>
                <a:lnTo>
                  <a:pt x="74792" y="105993"/>
                </a:lnTo>
                <a:lnTo>
                  <a:pt x="66451" y="50829"/>
                </a:lnTo>
                <a:lnTo>
                  <a:pt x="54078" y="13637"/>
                </a:lnTo>
                <a:lnTo>
                  <a:pt x="38925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0" name="bk object 270"/>
          <p:cNvSpPr/>
          <p:nvPr/>
        </p:nvSpPr>
        <p:spPr>
          <a:xfrm>
            <a:off x="4180491" y="5837394"/>
            <a:ext cx="88760" cy="1805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1" name="bk object 271"/>
          <p:cNvSpPr/>
          <p:nvPr/>
        </p:nvSpPr>
        <p:spPr>
          <a:xfrm>
            <a:off x="3880515" y="6017944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281386" y="0"/>
                </a:moveTo>
                <a:lnTo>
                  <a:pt x="242984" y="7832"/>
                </a:lnTo>
                <a:lnTo>
                  <a:pt x="191020" y="28126"/>
                </a:lnTo>
                <a:lnTo>
                  <a:pt x="130962" y="59177"/>
                </a:lnTo>
                <a:lnTo>
                  <a:pt x="73952" y="95542"/>
                </a:lnTo>
                <a:lnTo>
                  <a:pt x="30314" y="130298"/>
                </a:lnTo>
                <a:lnTo>
                  <a:pt x="4260" y="159580"/>
                </a:lnTo>
                <a:lnTo>
                  <a:pt x="0" y="179522"/>
                </a:lnTo>
                <a:lnTo>
                  <a:pt x="19380" y="185846"/>
                </a:lnTo>
                <a:lnTo>
                  <a:pt x="57783" y="178009"/>
                </a:lnTo>
                <a:lnTo>
                  <a:pt x="109747" y="157710"/>
                </a:lnTo>
                <a:lnTo>
                  <a:pt x="169811" y="126652"/>
                </a:lnTo>
                <a:lnTo>
                  <a:pt x="226816" y="90289"/>
                </a:lnTo>
                <a:lnTo>
                  <a:pt x="270452" y="55538"/>
                </a:lnTo>
                <a:lnTo>
                  <a:pt x="296506" y="26264"/>
                </a:lnTo>
                <a:lnTo>
                  <a:pt x="300761" y="6332"/>
                </a:lnTo>
                <a:lnTo>
                  <a:pt x="281386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2" name="bk object 272"/>
          <p:cNvSpPr/>
          <p:nvPr/>
        </p:nvSpPr>
        <p:spPr>
          <a:xfrm>
            <a:off x="4004858" y="6017944"/>
            <a:ext cx="218572" cy="1260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3" name="bk object 273"/>
          <p:cNvSpPr/>
          <p:nvPr/>
        </p:nvSpPr>
        <p:spPr>
          <a:xfrm>
            <a:off x="4230887" y="6017944"/>
            <a:ext cx="343171" cy="168715"/>
          </a:xfrm>
          <a:custGeom>
            <a:avLst/>
            <a:gdLst/>
            <a:ahLst/>
            <a:cxnLst/>
            <a:rect l="l" t="t" r="r" b="b"/>
            <a:pathLst>
              <a:path w="300989" h="186054">
                <a:moveTo>
                  <a:pt x="19380" y="0"/>
                </a:moveTo>
                <a:lnTo>
                  <a:pt x="0" y="6332"/>
                </a:lnTo>
                <a:lnTo>
                  <a:pt x="4262" y="26264"/>
                </a:lnTo>
                <a:lnTo>
                  <a:pt x="30319" y="55538"/>
                </a:lnTo>
                <a:lnTo>
                  <a:pt x="73957" y="90289"/>
                </a:lnTo>
                <a:lnTo>
                  <a:pt x="130962" y="126652"/>
                </a:lnTo>
                <a:lnTo>
                  <a:pt x="191026" y="157710"/>
                </a:lnTo>
                <a:lnTo>
                  <a:pt x="242990" y="178009"/>
                </a:lnTo>
                <a:lnTo>
                  <a:pt x="281393" y="185846"/>
                </a:lnTo>
                <a:lnTo>
                  <a:pt x="300774" y="179522"/>
                </a:lnTo>
                <a:lnTo>
                  <a:pt x="270454" y="130298"/>
                </a:lnTo>
                <a:lnTo>
                  <a:pt x="226816" y="95542"/>
                </a:lnTo>
                <a:lnTo>
                  <a:pt x="169811" y="59177"/>
                </a:lnTo>
                <a:lnTo>
                  <a:pt x="109747" y="28126"/>
                </a:lnTo>
                <a:lnTo>
                  <a:pt x="57783" y="7832"/>
                </a:lnTo>
                <a:lnTo>
                  <a:pt x="19380" y="0"/>
                </a:lnTo>
                <a:close/>
              </a:path>
            </a:pathLst>
          </a:custGeom>
          <a:solidFill>
            <a:srgbClr val="F2ECC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4" name="bk object 274"/>
          <p:cNvSpPr/>
          <p:nvPr/>
        </p:nvSpPr>
        <p:spPr>
          <a:xfrm>
            <a:off x="4191360" y="5995042"/>
            <a:ext cx="258097" cy="1489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5" name="bk object 275"/>
          <p:cNvSpPr/>
          <p:nvPr/>
        </p:nvSpPr>
        <p:spPr>
          <a:xfrm>
            <a:off x="9342218" y="6561873"/>
            <a:ext cx="1802012" cy="293668"/>
          </a:xfrm>
          <a:custGeom>
            <a:avLst/>
            <a:gdLst/>
            <a:ahLst/>
            <a:cxnLst/>
            <a:rect l="l" t="t" r="r" b="b"/>
            <a:pathLst>
              <a:path w="1580515" h="323850">
                <a:moveTo>
                  <a:pt x="790244" y="0"/>
                </a:moveTo>
                <a:lnTo>
                  <a:pt x="718317" y="779"/>
                </a:lnTo>
                <a:lnTo>
                  <a:pt x="648198" y="3073"/>
                </a:lnTo>
                <a:lnTo>
                  <a:pt x="580168" y="6815"/>
                </a:lnTo>
                <a:lnTo>
                  <a:pt x="514504" y="11937"/>
                </a:lnTo>
                <a:lnTo>
                  <a:pt x="451487" y="18371"/>
                </a:lnTo>
                <a:lnTo>
                  <a:pt x="391395" y="26050"/>
                </a:lnTo>
                <a:lnTo>
                  <a:pt x="334507" y="34908"/>
                </a:lnTo>
                <a:lnTo>
                  <a:pt x="281102" y="44877"/>
                </a:lnTo>
                <a:lnTo>
                  <a:pt x="231459" y="55889"/>
                </a:lnTo>
                <a:lnTo>
                  <a:pt x="185857" y="67877"/>
                </a:lnTo>
                <a:lnTo>
                  <a:pt x="144575" y="80775"/>
                </a:lnTo>
                <a:lnTo>
                  <a:pt x="107892" y="94514"/>
                </a:lnTo>
                <a:lnTo>
                  <a:pt x="49440" y="124248"/>
                </a:lnTo>
                <a:lnTo>
                  <a:pt x="12732" y="156541"/>
                </a:lnTo>
                <a:lnTo>
                  <a:pt x="0" y="190855"/>
                </a:lnTo>
                <a:lnTo>
                  <a:pt x="3229" y="208223"/>
                </a:lnTo>
                <a:lnTo>
                  <a:pt x="28228" y="241584"/>
                </a:lnTo>
                <a:lnTo>
                  <a:pt x="76087" y="272661"/>
                </a:lnTo>
                <a:lnTo>
                  <a:pt x="144575" y="300913"/>
                </a:lnTo>
                <a:lnTo>
                  <a:pt x="185857" y="313812"/>
                </a:lnTo>
                <a:lnTo>
                  <a:pt x="223506" y="323711"/>
                </a:lnTo>
                <a:lnTo>
                  <a:pt x="1356972" y="323711"/>
                </a:lnTo>
                <a:lnTo>
                  <a:pt x="1394620" y="313812"/>
                </a:lnTo>
                <a:lnTo>
                  <a:pt x="1435902" y="300913"/>
                </a:lnTo>
                <a:lnTo>
                  <a:pt x="1472584" y="287174"/>
                </a:lnTo>
                <a:lnTo>
                  <a:pt x="1531036" y="257442"/>
                </a:lnTo>
                <a:lnTo>
                  <a:pt x="1567744" y="225156"/>
                </a:lnTo>
                <a:lnTo>
                  <a:pt x="1580476" y="190855"/>
                </a:lnTo>
                <a:lnTo>
                  <a:pt x="1577247" y="173479"/>
                </a:lnTo>
                <a:lnTo>
                  <a:pt x="1552248" y="140108"/>
                </a:lnTo>
                <a:lnTo>
                  <a:pt x="1504389" y="109027"/>
                </a:lnTo>
                <a:lnTo>
                  <a:pt x="1435902" y="80775"/>
                </a:lnTo>
                <a:lnTo>
                  <a:pt x="1394620" y="67877"/>
                </a:lnTo>
                <a:lnTo>
                  <a:pt x="1349019" y="55889"/>
                </a:lnTo>
                <a:lnTo>
                  <a:pt x="1299377" y="44877"/>
                </a:lnTo>
                <a:lnTo>
                  <a:pt x="1245972" y="34908"/>
                </a:lnTo>
                <a:lnTo>
                  <a:pt x="1189085" y="26050"/>
                </a:lnTo>
                <a:lnTo>
                  <a:pt x="1128994" y="18371"/>
                </a:lnTo>
                <a:lnTo>
                  <a:pt x="1065978" y="11937"/>
                </a:lnTo>
                <a:lnTo>
                  <a:pt x="1000316" y="6815"/>
                </a:lnTo>
                <a:lnTo>
                  <a:pt x="932287" y="3073"/>
                </a:lnTo>
                <a:lnTo>
                  <a:pt x="862170" y="779"/>
                </a:lnTo>
                <a:lnTo>
                  <a:pt x="790244" y="0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6" name="bk object 276"/>
          <p:cNvSpPr/>
          <p:nvPr/>
        </p:nvSpPr>
        <p:spPr>
          <a:xfrm>
            <a:off x="9342218" y="6561875"/>
            <a:ext cx="1802012" cy="293668"/>
          </a:xfrm>
          <a:custGeom>
            <a:avLst/>
            <a:gdLst/>
            <a:ahLst/>
            <a:cxnLst/>
            <a:rect l="l" t="t" r="r" b="b"/>
            <a:pathLst>
              <a:path w="1580515" h="323850">
                <a:moveTo>
                  <a:pt x="790244" y="0"/>
                </a:moveTo>
                <a:lnTo>
                  <a:pt x="718317" y="729"/>
                </a:lnTo>
                <a:lnTo>
                  <a:pt x="648198" y="2874"/>
                </a:lnTo>
                <a:lnTo>
                  <a:pt x="580168" y="6372"/>
                </a:lnTo>
                <a:lnTo>
                  <a:pt x="514504" y="11160"/>
                </a:lnTo>
                <a:lnTo>
                  <a:pt x="451487" y="17176"/>
                </a:lnTo>
                <a:lnTo>
                  <a:pt x="391395" y="24356"/>
                </a:lnTo>
                <a:lnTo>
                  <a:pt x="334507" y="32637"/>
                </a:lnTo>
                <a:lnTo>
                  <a:pt x="281102" y="41956"/>
                </a:lnTo>
                <a:lnTo>
                  <a:pt x="231459" y="52250"/>
                </a:lnTo>
                <a:lnTo>
                  <a:pt x="185857" y="63457"/>
                </a:lnTo>
                <a:lnTo>
                  <a:pt x="144575" y="75513"/>
                </a:lnTo>
                <a:lnTo>
                  <a:pt x="107892" y="88356"/>
                </a:lnTo>
                <a:lnTo>
                  <a:pt x="49440" y="116148"/>
                </a:lnTo>
                <a:lnTo>
                  <a:pt x="12732" y="146329"/>
                </a:lnTo>
                <a:lnTo>
                  <a:pt x="0" y="178396"/>
                </a:lnTo>
                <a:lnTo>
                  <a:pt x="3229" y="194636"/>
                </a:lnTo>
                <a:lnTo>
                  <a:pt x="28228" y="225826"/>
                </a:lnTo>
                <a:lnTo>
                  <a:pt x="76087" y="254877"/>
                </a:lnTo>
                <a:lnTo>
                  <a:pt x="144575" y="281285"/>
                </a:lnTo>
                <a:lnTo>
                  <a:pt x="185857" y="293341"/>
                </a:lnTo>
                <a:lnTo>
                  <a:pt x="231459" y="304547"/>
                </a:lnTo>
                <a:lnTo>
                  <a:pt x="281102" y="314841"/>
                </a:lnTo>
                <a:lnTo>
                  <a:pt x="331922" y="323708"/>
                </a:lnTo>
                <a:lnTo>
                  <a:pt x="1248557" y="323708"/>
                </a:lnTo>
                <a:lnTo>
                  <a:pt x="1299377" y="314841"/>
                </a:lnTo>
                <a:lnTo>
                  <a:pt x="1349019" y="304547"/>
                </a:lnTo>
                <a:lnTo>
                  <a:pt x="1394620" y="293341"/>
                </a:lnTo>
                <a:lnTo>
                  <a:pt x="1435902" y="281285"/>
                </a:lnTo>
                <a:lnTo>
                  <a:pt x="1472584" y="268442"/>
                </a:lnTo>
                <a:lnTo>
                  <a:pt x="1531036" y="240650"/>
                </a:lnTo>
                <a:lnTo>
                  <a:pt x="1567744" y="210467"/>
                </a:lnTo>
                <a:lnTo>
                  <a:pt x="1580476" y="178396"/>
                </a:lnTo>
                <a:lnTo>
                  <a:pt x="1577247" y="162158"/>
                </a:lnTo>
                <a:lnTo>
                  <a:pt x="1552248" y="130971"/>
                </a:lnTo>
                <a:lnTo>
                  <a:pt x="1504389" y="101921"/>
                </a:lnTo>
                <a:lnTo>
                  <a:pt x="1435902" y="75513"/>
                </a:lnTo>
                <a:lnTo>
                  <a:pt x="1394620" y="63457"/>
                </a:lnTo>
                <a:lnTo>
                  <a:pt x="1349019" y="52250"/>
                </a:lnTo>
                <a:lnTo>
                  <a:pt x="1299377" y="41956"/>
                </a:lnTo>
                <a:lnTo>
                  <a:pt x="1245972" y="32637"/>
                </a:lnTo>
                <a:lnTo>
                  <a:pt x="1189085" y="24356"/>
                </a:lnTo>
                <a:lnTo>
                  <a:pt x="1128994" y="17176"/>
                </a:lnTo>
                <a:lnTo>
                  <a:pt x="1065978" y="11160"/>
                </a:lnTo>
                <a:lnTo>
                  <a:pt x="1000316" y="6372"/>
                </a:lnTo>
                <a:lnTo>
                  <a:pt x="932287" y="2874"/>
                </a:lnTo>
                <a:lnTo>
                  <a:pt x="862170" y="729"/>
                </a:lnTo>
                <a:lnTo>
                  <a:pt x="790244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7" name="bk object 277"/>
          <p:cNvSpPr/>
          <p:nvPr/>
        </p:nvSpPr>
        <p:spPr>
          <a:xfrm>
            <a:off x="10709338" y="6692251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8" name="bk object 278"/>
          <p:cNvSpPr/>
          <p:nvPr/>
        </p:nvSpPr>
        <p:spPr>
          <a:xfrm>
            <a:off x="10853654" y="6750680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9" name="bk object 279"/>
          <p:cNvSpPr/>
          <p:nvPr/>
        </p:nvSpPr>
        <p:spPr>
          <a:xfrm>
            <a:off x="9399176" y="6577536"/>
            <a:ext cx="1688346" cy="279848"/>
          </a:xfrm>
          <a:custGeom>
            <a:avLst/>
            <a:gdLst/>
            <a:ahLst/>
            <a:cxnLst/>
            <a:rect l="l" t="t" r="r" b="b"/>
            <a:pathLst>
              <a:path w="1480820" h="308609">
                <a:moveTo>
                  <a:pt x="740283" y="0"/>
                </a:moveTo>
                <a:lnTo>
                  <a:pt x="664594" y="795"/>
                </a:lnTo>
                <a:lnTo>
                  <a:pt x="591092" y="3131"/>
                </a:lnTo>
                <a:lnTo>
                  <a:pt x="520148" y="6929"/>
                </a:lnTo>
                <a:lnTo>
                  <a:pt x="452135" y="12112"/>
                </a:lnTo>
                <a:lnTo>
                  <a:pt x="387423" y="18602"/>
                </a:lnTo>
                <a:lnTo>
                  <a:pt x="326387" y="26322"/>
                </a:lnTo>
                <a:lnTo>
                  <a:pt x="269397" y="35195"/>
                </a:lnTo>
                <a:lnTo>
                  <a:pt x="216827" y="45142"/>
                </a:lnTo>
                <a:lnTo>
                  <a:pt x="169047" y="56086"/>
                </a:lnTo>
                <a:lnTo>
                  <a:pt x="126430" y="67949"/>
                </a:lnTo>
                <a:lnTo>
                  <a:pt x="89349" y="80655"/>
                </a:lnTo>
                <a:lnTo>
                  <a:pt x="33282" y="108283"/>
                </a:lnTo>
                <a:lnTo>
                  <a:pt x="3822" y="138348"/>
                </a:lnTo>
                <a:lnTo>
                  <a:pt x="0" y="154101"/>
                </a:lnTo>
                <a:lnTo>
                  <a:pt x="3822" y="169858"/>
                </a:lnTo>
                <a:lnTo>
                  <a:pt x="33282" y="199929"/>
                </a:lnTo>
                <a:lnTo>
                  <a:pt x="89349" y="227558"/>
                </a:lnTo>
                <a:lnTo>
                  <a:pt x="126430" y="240264"/>
                </a:lnTo>
                <a:lnTo>
                  <a:pt x="169047" y="252127"/>
                </a:lnTo>
                <a:lnTo>
                  <a:pt x="216827" y="263070"/>
                </a:lnTo>
                <a:lnTo>
                  <a:pt x="269397" y="273016"/>
                </a:lnTo>
                <a:lnTo>
                  <a:pt x="326387" y="281887"/>
                </a:lnTo>
                <a:lnTo>
                  <a:pt x="387423" y="289605"/>
                </a:lnTo>
                <a:lnTo>
                  <a:pt x="452135" y="296094"/>
                </a:lnTo>
                <a:lnTo>
                  <a:pt x="520148" y="301275"/>
                </a:lnTo>
                <a:lnTo>
                  <a:pt x="591092" y="305072"/>
                </a:lnTo>
                <a:lnTo>
                  <a:pt x="664594" y="307407"/>
                </a:lnTo>
                <a:lnTo>
                  <a:pt x="740283" y="308203"/>
                </a:lnTo>
                <a:lnTo>
                  <a:pt x="815973" y="307407"/>
                </a:lnTo>
                <a:lnTo>
                  <a:pt x="889476" y="305072"/>
                </a:lnTo>
                <a:lnTo>
                  <a:pt x="960420" y="301275"/>
                </a:lnTo>
                <a:lnTo>
                  <a:pt x="1028434" y="296094"/>
                </a:lnTo>
                <a:lnTo>
                  <a:pt x="1093144" y="289605"/>
                </a:lnTo>
                <a:lnTo>
                  <a:pt x="1154180" y="281887"/>
                </a:lnTo>
                <a:lnTo>
                  <a:pt x="1211168" y="273016"/>
                </a:lnTo>
                <a:lnTo>
                  <a:pt x="1263737" y="263070"/>
                </a:lnTo>
                <a:lnTo>
                  <a:pt x="1311515" y="252127"/>
                </a:lnTo>
                <a:lnTo>
                  <a:pt x="1354129" y="240264"/>
                </a:lnTo>
                <a:lnTo>
                  <a:pt x="1391208" y="227558"/>
                </a:lnTo>
                <a:lnTo>
                  <a:pt x="1447273" y="199929"/>
                </a:lnTo>
                <a:lnTo>
                  <a:pt x="1476731" y="169858"/>
                </a:lnTo>
                <a:lnTo>
                  <a:pt x="1480553" y="154101"/>
                </a:lnTo>
                <a:lnTo>
                  <a:pt x="1476731" y="138348"/>
                </a:lnTo>
                <a:lnTo>
                  <a:pt x="1447273" y="108283"/>
                </a:lnTo>
                <a:lnTo>
                  <a:pt x="1391208" y="80655"/>
                </a:lnTo>
                <a:lnTo>
                  <a:pt x="1354129" y="67949"/>
                </a:lnTo>
                <a:lnTo>
                  <a:pt x="1311515" y="56086"/>
                </a:lnTo>
                <a:lnTo>
                  <a:pt x="1263737" y="45142"/>
                </a:lnTo>
                <a:lnTo>
                  <a:pt x="1211168" y="35195"/>
                </a:lnTo>
                <a:lnTo>
                  <a:pt x="1154180" y="26322"/>
                </a:lnTo>
                <a:lnTo>
                  <a:pt x="1093144" y="18602"/>
                </a:lnTo>
                <a:lnTo>
                  <a:pt x="1028434" y="12112"/>
                </a:lnTo>
                <a:lnTo>
                  <a:pt x="960420" y="6929"/>
                </a:lnTo>
                <a:lnTo>
                  <a:pt x="889476" y="3131"/>
                </a:lnTo>
                <a:lnTo>
                  <a:pt x="815973" y="795"/>
                </a:lnTo>
                <a:lnTo>
                  <a:pt x="740283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0" name="bk object 280"/>
          <p:cNvSpPr/>
          <p:nvPr/>
        </p:nvSpPr>
        <p:spPr>
          <a:xfrm>
            <a:off x="9477037" y="6630717"/>
            <a:ext cx="1532688" cy="218235"/>
          </a:xfrm>
          <a:custGeom>
            <a:avLst/>
            <a:gdLst/>
            <a:ahLst/>
            <a:cxnLst/>
            <a:rect l="l" t="t" r="r" b="b"/>
            <a:pathLst>
              <a:path w="1344295" h="240665">
                <a:moveTo>
                  <a:pt x="671995" y="0"/>
                </a:moveTo>
                <a:lnTo>
                  <a:pt x="598771" y="704"/>
                </a:lnTo>
                <a:lnTo>
                  <a:pt x="527832" y="2770"/>
                </a:lnTo>
                <a:lnTo>
                  <a:pt x="459588" y="6124"/>
                </a:lnTo>
                <a:lnTo>
                  <a:pt x="394447" y="10691"/>
                </a:lnTo>
                <a:lnTo>
                  <a:pt x="332820" y="16400"/>
                </a:lnTo>
                <a:lnTo>
                  <a:pt x="275118" y="23176"/>
                </a:lnTo>
                <a:lnTo>
                  <a:pt x="221749" y="30947"/>
                </a:lnTo>
                <a:lnTo>
                  <a:pt x="173124" y="39638"/>
                </a:lnTo>
                <a:lnTo>
                  <a:pt x="129652" y="49177"/>
                </a:lnTo>
                <a:lnTo>
                  <a:pt x="91744" y="59490"/>
                </a:lnTo>
                <a:lnTo>
                  <a:pt x="34257" y="82146"/>
                </a:lnTo>
                <a:lnTo>
                  <a:pt x="3943" y="107019"/>
                </a:lnTo>
                <a:lnTo>
                  <a:pt x="0" y="120103"/>
                </a:lnTo>
                <a:lnTo>
                  <a:pt x="3943" y="133183"/>
                </a:lnTo>
                <a:lnTo>
                  <a:pt x="34257" y="158046"/>
                </a:lnTo>
                <a:lnTo>
                  <a:pt x="91744" y="180692"/>
                </a:lnTo>
                <a:lnTo>
                  <a:pt x="129652" y="191001"/>
                </a:lnTo>
                <a:lnTo>
                  <a:pt x="173124" y="200536"/>
                </a:lnTo>
                <a:lnTo>
                  <a:pt x="221749" y="209223"/>
                </a:lnTo>
                <a:lnTo>
                  <a:pt x="275118" y="216990"/>
                </a:lnTo>
                <a:lnTo>
                  <a:pt x="332820" y="223764"/>
                </a:lnTo>
                <a:lnTo>
                  <a:pt x="394447" y="229470"/>
                </a:lnTo>
                <a:lnTo>
                  <a:pt x="459588" y="234035"/>
                </a:lnTo>
                <a:lnTo>
                  <a:pt x="527832" y="237387"/>
                </a:lnTo>
                <a:lnTo>
                  <a:pt x="598771" y="239452"/>
                </a:lnTo>
                <a:lnTo>
                  <a:pt x="671995" y="240156"/>
                </a:lnTo>
                <a:lnTo>
                  <a:pt x="745216" y="239452"/>
                </a:lnTo>
                <a:lnTo>
                  <a:pt x="816153" y="237387"/>
                </a:lnTo>
                <a:lnTo>
                  <a:pt x="884395" y="234035"/>
                </a:lnTo>
                <a:lnTo>
                  <a:pt x="949535" y="229470"/>
                </a:lnTo>
                <a:lnTo>
                  <a:pt x="1011160" y="223764"/>
                </a:lnTo>
                <a:lnTo>
                  <a:pt x="1068861" y="216990"/>
                </a:lnTo>
                <a:lnTo>
                  <a:pt x="1122230" y="209223"/>
                </a:lnTo>
                <a:lnTo>
                  <a:pt x="1170854" y="200536"/>
                </a:lnTo>
                <a:lnTo>
                  <a:pt x="1214325" y="191001"/>
                </a:lnTo>
                <a:lnTo>
                  <a:pt x="1252233" y="180692"/>
                </a:lnTo>
                <a:lnTo>
                  <a:pt x="1309720" y="158046"/>
                </a:lnTo>
                <a:lnTo>
                  <a:pt x="1340034" y="133183"/>
                </a:lnTo>
                <a:lnTo>
                  <a:pt x="1343977" y="120103"/>
                </a:lnTo>
                <a:lnTo>
                  <a:pt x="1340034" y="107019"/>
                </a:lnTo>
                <a:lnTo>
                  <a:pt x="1309720" y="82146"/>
                </a:lnTo>
                <a:lnTo>
                  <a:pt x="1252233" y="59490"/>
                </a:lnTo>
                <a:lnTo>
                  <a:pt x="1214325" y="49177"/>
                </a:lnTo>
                <a:lnTo>
                  <a:pt x="1170854" y="39638"/>
                </a:lnTo>
                <a:lnTo>
                  <a:pt x="1122230" y="30947"/>
                </a:lnTo>
                <a:lnTo>
                  <a:pt x="1068861" y="23176"/>
                </a:lnTo>
                <a:lnTo>
                  <a:pt x="1011160" y="16400"/>
                </a:lnTo>
                <a:lnTo>
                  <a:pt x="949535" y="10691"/>
                </a:lnTo>
                <a:lnTo>
                  <a:pt x="884395" y="6124"/>
                </a:lnTo>
                <a:lnTo>
                  <a:pt x="816153" y="2770"/>
                </a:lnTo>
                <a:lnTo>
                  <a:pt x="745216" y="704"/>
                </a:lnTo>
                <a:lnTo>
                  <a:pt x="671995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1" name="bk object 281"/>
          <p:cNvSpPr/>
          <p:nvPr/>
        </p:nvSpPr>
        <p:spPr>
          <a:xfrm>
            <a:off x="9399176" y="6577537"/>
            <a:ext cx="1688346" cy="146258"/>
          </a:xfrm>
          <a:custGeom>
            <a:avLst/>
            <a:gdLst/>
            <a:ahLst/>
            <a:cxnLst/>
            <a:rect l="l" t="t" r="r" b="b"/>
            <a:pathLst>
              <a:path w="1480820" h="161290">
                <a:moveTo>
                  <a:pt x="740282" y="0"/>
                </a:moveTo>
                <a:lnTo>
                  <a:pt x="664594" y="795"/>
                </a:lnTo>
                <a:lnTo>
                  <a:pt x="591092" y="3131"/>
                </a:lnTo>
                <a:lnTo>
                  <a:pt x="520148" y="6929"/>
                </a:lnTo>
                <a:lnTo>
                  <a:pt x="452135" y="12112"/>
                </a:lnTo>
                <a:lnTo>
                  <a:pt x="387423" y="18602"/>
                </a:lnTo>
                <a:lnTo>
                  <a:pt x="326387" y="26322"/>
                </a:lnTo>
                <a:lnTo>
                  <a:pt x="269397" y="35195"/>
                </a:lnTo>
                <a:lnTo>
                  <a:pt x="216827" y="45142"/>
                </a:lnTo>
                <a:lnTo>
                  <a:pt x="169047" y="56086"/>
                </a:lnTo>
                <a:lnTo>
                  <a:pt x="126430" y="67949"/>
                </a:lnTo>
                <a:lnTo>
                  <a:pt x="89349" y="80655"/>
                </a:lnTo>
                <a:lnTo>
                  <a:pt x="33282" y="108283"/>
                </a:lnTo>
                <a:lnTo>
                  <a:pt x="3822" y="138348"/>
                </a:lnTo>
                <a:lnTo>
                  <a:pt x="0" y="154101"/>
                </a:lnTo>
                <a:lnTo>
                  <a:pt x="0" y="156400"/>
                </a:lnTo>
                <a:lnTo>
                  <a:pt x="292" y="158648"/>
                </a:lnTo>
                <a:lnTo>
                  <a:pt x="761" y="160921"/>
                </a:lnTo>
                <a:lnTo>
                  <a:pt x="7525" y="145768"/>
                </a:lnTo>
                <a:lnTo>
                  <a:pt x="21149" y="131075"/>
                </a:lnTo>
                <a:lnTo>
                  <a:pt x="67607" y="103354"/>
                </a:lnTo>
                <a:lnTo>
                  <a:pt x="137394" y="78330"/>
                </a:lnTo>
                <a:lnTo>
                  <a:pt x="180178" y="67008"/>
                </a:lnTo>
                <a:lnTo>
                  <a:pt x="227766" y="56575"/>
                </a:lnTo>
                <a:lnTo>
                  <a:pt x="279815" y="47101"/>
                </a:lnTo>
                <a:lnTo>
                  <a:pt x="335983" y="38659"/>
                </a:lnTo>
                <a:lnTo>
                  <a:pt x="395926" y="31319"/>
                </a:lnTo>
                <a:lnTo>
                  <a:pt x="459303" y="25154"/>
                </a:lnTo>
                <a:lnTo>
                  <a:pt x="525769" y="20235"/>
                </a:lnTo>
                <a:lnTo>
                  <a:pt x="594983" y="16632"/>
                </a:lnTo>
                <a:lnTo>
                  <a:pt x="666602" y="14419"/>
                </a:lnTo>
                <a:lnTo>
                  <a:pt x="740282" y="13665"/>
                </a:lnTo>
                <a:lnTo>
                  <a:pt x="1043908" y="13665"/>
                </a:lnTo>
                <a:lnTo>
                  <a:pt x="1028428" y="12112"/>
                </a:lnTo>
                <a:lnTo>
                  <a:pt x="960416" y="6929"/>
                </a:lnTo>
                <a:lnTo>
                  <a:pt x="889472" y="3131"/>
                </a:lnTo>
                <a:lnTo>
                  <a:pt x="815971" y="795"/>
                </a:lnTo>
                <a:lnTo>
                  <a:pt x="740282" y="0"/>
                </a:lnTo>
                <a:close/>
              </a:path>
              <a:path w="1480820" h="161290">
                <a:moveTo>
                  <a:pt x="1043908" y="13665"/>
                </a:moveTo>
                <a:lnTo>
                  <a:pt x="740282" y="13665"/>
                </a:lnTo>
                <a:lnTo>
                  <a:pt x="813961" y="14419"/>
                </a:lnTo>
                <a:lnTo>
                  <a:pt x="885578" y="16632"/>
                </a:lnTo>
                <a:lnTo>
                  <a:pt x="954791" y="20235"/>
                </a:lnTo>
                <a:lnTo>
                  <a:pt x="1021257" y="25154"/>
                </a:lnTo>
                <a:lnTo>
                  <a:pt x="1084632" y="31319"/>
                </a:lnTo>
                <a:lnTo>
                  <a:pt x="1144575" y="38659"/>
                </a:lnTo>
                <a:lnTo>
                  <a:pt x="1200743" y="47101"/>
                </a:lnTo>
                <a:lnTo>
                  <a:pt x="1252792" y="56575"/>
                </a:lnTo>
                <a:lnTo>
                  <a:pt x="1300380" y="67008"/>
                </a:lnTo>
                <a:lnTo>
                  <a:pt x="1343164" y="78330"/>
                </a:lnTo>
                <a:lnTo>
                  <a:pt x="1380802" y="90470"/>
                </a:lnTo>
                <a:lnTo>
                  <a:pt x="1439265" y="116913"/>
                </a:lnTo>
                <a:lnTo>
                  <a:pt x="1473028" y="145768"/>
                </a:lnTo>
                <a:lnTo>
                  <a:pt x="1479790" y="160921"/>
                </a:lnTo>
                <a:lnTo>
                  <a:pt x="1480259" y="158648"/>
                </a:lnTo>
                <a:lnTo>
                  <a:pt x="1480553" y="156400"/>
                </a:lnTo>
                <a:lnTo>
                  <a:pt x="1480553" y="154101"/>
                </a:lnTo>
                <a:lnTo>
                  <a:pt x="1447272" y="108283"/>
                </a:lnTo>
                <a:lnTo>
                  <a:pt x="1391206" y="80655"/>
                </a:lnTo>
                <a:lnTo>
                  <a:pt x="1354126" y="67949"/>
                </a:lnTo>
                <a:lnTo>
                  <a:pt x="1311511" y="56086"/>
                </a:lnTo>
                <a:lnTo>
                  <a:pt x="1263732" y="45142"/>
                </a:lnTo>
                <a:lnTo>
                  <a:pt x="1211162" y="35195"/>
                </a:lnTo>
                <a:lnTo>
                  <a:pt x="1154174" y="26322"/>
                </a:lnTo>
                <a:lnTo>
                  <a:pt x="1093139" y="18602"/>
                </a:lnTo>
                <a:lnTo>
                  <a:pt x="1043908" y="13665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2" name="bk object 282"/>
          <p:cNvSpPr/>
          <p:nvPr/>
        </p:nvSpPr>
        <p:spPr>
          <a:xfrm>
            <a:off x="9674590" y="6703326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3" name="bk object 283"/>
          <p:cNvSpPr/>
          <p:nvPr/>
        </p:nvSpPr>
        <p:spPr>
          <a:xfrm>
            <a:off x="9817939" y="6677273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4" name="bk object 284"/>
          <p:cNvSpPr/>
          <p:nvPr/>
        </p:nvSpPr>
        <p:spPr>
          <a:xfrm>
            <a:off x="10065704" y="6745152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62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5" name="bk object 285"/>
          <p:cNvSpPr/>
          <p:nvPr/>
        </p:nvSpPr>
        <p:spPr>
          <a:xfrm>
            <a:off x="9997405" y="6717277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6" name="bk object 286"/>
          <p:cNvSpPr/>
          <p:nvPr/>
        </p:nvSpPr>
        <p:spPr>
          <a:xfrm>
            <a:off x="9841668" y="6777076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7" name="bk object 287"/>
          <p:cNvSpPr/>
          <p:nvPr/>
        </p:nvSpPr>
        <p:spPr>
          <a:xfrm>
            <a:off x="10164461" y="6798045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30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8" name="bk object 288"/>
          <p:cNvSpPr/>
          <p:nvPr/>
        </p:nvSpPr>
        <p:spPr>
          <a:xfrm>
            <a:off x="10243199" y="6697780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9" name="bk object 289"/>
          <p:cNvSpPr/>
          <p:nvPr/>
        </p:nvSpPr>
        <p:spPr>
          <a:xfrm>
            <a:off x="10134031" y="6644981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0" name="bk object 290"/>
          <p:cNvSpPr/>
          <p:nvPr/>
        </p:nvSpPr>
        <p:spPr>
          <a:xfrm>
            <a:off x="10425487" y="667174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1" name="bk object 291"/>
          <p:cNvSpPr/>
          <p:nvPr/>
        </p:nvSpPr>
        <p:spPr>
          <a:xfrm>
            <a:off x="10548908" y="673961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2" name="bk object 292"/>
          <p:cNvSpPr/>
          <p:nvPr/>
        </p:nvSpPr>
        <p:spPr>
          <a:xfrm>
            <a:off x="10385313" y="6814233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62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3" name="bk object 293"/>
          <p:cNvSpPr/>
          <p:nvPr/>
        </p:nvSpPr>
        <p:spPr>
          <a:xfrm>
            <a:off x="9511931" y="676173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4" name="bk object 294"/>
          <p:cNvSpPr/>
          <p:nvPr/>
        </p:nvSpPr>
        <p:spPr>
          <a:xfrm>
            <a:off x="6135549" y="6561873"/>
            <a:ext cx="1802012" cy="293668"/>
          </a:xfrm>
          <a:custGeom>
            <a:avLst/>
            <a:gdLst/>
            <a:ahLst/>
            <a:cxnLst/>
            <a:rect l="l" t="t" r="r" b="b"/>
            <a:pathLst>
              <a:path w="1580515" h="323850">
                <a:moveTo>
                  <a:pt x="790244" y="0"/>
                </a:moveTo>
                <a:lnTo>
                  <a:pt x="718317" y="779"/>
                </a:lnTo>
                <a:lnTo>
                  <a:pt x="648198" y="3073"/>
                </a:lnTo>
                <a:lnTo>
                  <a:pt x="580168" y="6815"/>
                </a:lnTo>
                <a:lnTo>
                  <a:pt x="514504" y="11937"/>
                </a:lnTo>
                <a:lnTo>
                  <a:pt x="451487" y="18371"/>
                </a:lnTo>
                <a:lnTo>
                  <a:pt x="391395" y="26050"/>
                </a:lnTo>
                <a:lnTo>
                  <a:pt x="334507" y="34908"/>
                </a:lnTo>
                <a:lnTo>
                  <a:pt x="281102" y="44877"/>
                </a:lnTo>
                <a:lnTo>
                  <a:pt x="231459" y="55889"/>
                </a:lnTo>
                <a:lnTo>
                  <a:pt x="185857" y="67877"/>
                </a:lnTo>
                <a:lnTo>
                  <a:pt x="144575" y="80775"/>
                </a:lnTo>
                <a:lnTo>
                  <a:pt x="107892" y="94514"/>
                </a:lnTo>
                <a:lnTo>
                  <a:pt x="49440" y="124248"/>
                </a:lnTo>
                <a:lnTo>
                  <a:pt x="12732" y="156541"/>
                </a:lnTo>
                <a:lnTo>
                  <a:pt x="0" y="190855"/>
                </a:lnTo>
                <a:lnTo>
                  <a:pt x="3229" y="208223"/>
                </a:lnTo>
                <a:lnTo>
                  <a:pt x="28228" y="241584"/>
                </a:lnTo>
                <a:lnTo>
                  <a:pt x="76087" y="272661"/>
                </a:lnTo>
                <a:lnTo>
                  <a:pt x="144575" y="300913"/>
                </a:lnTo>
                <a:lnTo>
                  <a:pt x="185857" y="313812"/>
                </a:lnTo>
                <a:lnTo>
                  <a:pt x="223506" y="323711"/>
                </a:lnTo>
                <a:lnTo>
                  <a:pt x="1356971" y="323711"/>
                </a:lnTo>
                <a:lnTo>
                  <a:pt x="1394619" y="313812"/>
                </a:lnTo>
                <a:lnTo>
                  <a:pt x="1435901" y="300913"/>
                </a:lnTo>
                <a:lnTo>
                  <a:pt x="1472583" y="287174"/>
                </a:lnTo>
                <a:lnTo>
                  <a:pt x="1531035" y="257442"/>
                </a:lnTo>
                <a:lnTo>
                  <a:pt x="1567743" y="225156"/>
                </a:lnTo>
                <a:lnTo>
                  <a:pt x="1580475" y="190855"/>
                </a:lnTo>
                <a:lnTo>
                  <a:pt x="1577246" y="173479"/>
                </a:lnTo>
                <a:lnTo>
                  <a:pt x="1552247" y="140108"/>
                </a:lnTo>
                <a:lnTo>
                  <a:pt x="1504388" y="109027"/>
                </a:lnTo>
                <a:lnTo>
                  <a:pt x="1435901" y="80775"/>
                </a:lnTo>
                <a:lnTo>
                  <a:pt x="1394619" y="67877"/>
                </a:lnTo>
                <a:lnTo>
                  <a:pt x="1349018" y="55889"/>
                </a:lnTo>
                <a:lnTo>
                  <a:pt x="1299375" y="44877"/>
                </a:lnTo>
                <a:lnTo>
                  <a:pt x="1245971" y="34908"/>
                </a:lnTo>
                <a:lnTo>
                  <a:pt x="1189084" y="26050"/>
                </a:lnTo>
                <a:lnTo>
                  <a:pt x="1128993" y="18371"/>
                </a:lnTo>
                <a:lnTo>
                  <a:pt x="1065977" y="11937"/>
                </a:lnTo>
                <a:lnTo>
                  <a:pt x="1000315" y="6815"/>
                </a:lnTo>
                <a:lnTo>
                  <a:pt x="932286" y="3073"/>
                </a:lnTo>
                <a:lnTo>
                  <a:pt x="862170" y="779"/>
                </a:lnTo>
                <a:lnTo>
                  <a:pt x="790244" y="0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5" name="bk object 295"/>
          <p:cNvSpPr/>
          <p:nvPr/>
        </p:nvSpPr>
        <p:spPr>
          <a:xfrm>
            <a:off x="6135549" y="6561875"/>
            <a:ext cx="1802012" cy="293668"/>
          </a:xfrm>
          <a:custGeom>
            <a:avLst/>
            <a:gdLst/>
            <a:ahLst/>
            <a:cxnLst/>
            <a:rect l="l" t="t" r="r" b="b"/>
            <a:pathLst>
              <a:path w="1580515" h="323850">
                <a:moveTo>
                  <a:pt x="790244" y="0"/>
                </a:moveTo>
                <a:lnTo>
                  <a:pt x="718317" y="729"/>
                </a:lnTo>
                <a:lnTo>
                  <a:pt x="648198" y="2874"/>
                </a:lnTo>
                <a:lnTo>
                  <a:pt x="580168" y="6372"/>
                </a:lnTo>
                <a:lnTo>
                  <a:pt x="514504" y="11160"/>
                </a:lnTo>
                <a:lnTo>
                  <a:pt x="451487" y="17176"/>
                </a:lnTo>
                <a:lnTo>
                  <a:pt x="391395" y="24356"/>
                </a:lnTo>
                <a:lnTo>
                  <a:pt x="334507" y="32637"/>
                </a:lnTo>
                <a:lnTo>
                  <a:pt x="281102" y="41956"/>
                </a:lnTo>
                <a:lnTo>
                  <a:pt x="231459" y="52250"/>
                </a:lnTo>
                <a:lnTo>
                  <a:pt x="185857" y="63457"/>
                </a:lnTo>
                <a:lnTo>
                  <a:pt x="144575" y="75513"/>
                </a:lnTo>
                <a:lnTo>
                  <a:pt x="107892" y="88356"/>
                </a:lnTo>
                <a:lnTo>
                  <a:pt x="49440" y="116148"/>
                </a:lnTo>
                <a:lnTo>
                  <a:pt x="12732" y="146329"/>
                </a:lnTo>
                <a:lnTo>
                  <a:pt x="0" y="178396"/>
                </a:lnTo>
                <a:lnTo>
                  <a:pt x="3229" y="194636"/>
                </a:lnTo>
                <a:lnTo>
                  <a:pt x="28228" y="225826"/>
                </a:lnTo>
                <a:lnTo>
                  <a:pt x="76087" y="254877"/>
                </a:lnTo>
                <a:lnTo>
                  <a:pt x="144575" y="281285"/>
                </a:lnTo>
                <a:lnTo>
                  <a:pt x="185857" y="293341"/>
                </a:lnTo>
                <a:lnTo>
                  <a:pt x="231459" y="304547"/>
                </a:lnTo>
                <a:lnTo>
                  <a:pt x="281102" y="314841"/>
                </a:lnTo>
                <a:lnTo>
                  <a:pt x="331922" y="323708"/>
                </a:lnTo>
                <a:lnTo>
                  <a:pt x="1248556" y="323708"/>
                </a:lnTo>
                <a:lnTo>
                  <a:pt x="1299375" y="314841"/>
                </a:lnTo>
                <a:lnTo>
                  <a:pt x="1349018" y="304547"/>
                </a:lnTo>
                <a:lnTo>
                  <a:pt x="1394619" y="293341"/>
                </a:lnTo>
                <a:lnTo>
                  <a:pt x="1435901" y="281285"/>
                </a:lnTo>
                <a:lnTo>
                  <a:pt x="1472583" y="268442"/>
                </a:lnTo>
                <a:lnTo>
                  <a:pt x="1531035" y="240650"/>
                </a:lnTo>
                <a:lnTo>
                  <a:pt x="1567743" y="210467"/>
                </a:lnTo>
                <a:lnTo>
                  <a:pt x="1580475" y="178396"/>
                </a:lnTo>
                <a:lnTo>
                  <a:pt x="1577246" y="162158"/>
                </a:lnTo>
                <a:lnTo>
                  <a:pt x="1552247" y="130971"/>
                </a:lnTo>
                <a:lnTo>
                  <a:pt x="1504388" y="101921"/>
                </a:lnTo>
                <a:lnTo>
                  <a:pt x="1435901" y="75513"/>
                </a:lnTo>
                <a:lnTo>
                  <a:pt x="1394619" y="63457"/>
                </a:lnTo>
                <a:lnTo>
                  <a:pt x="1349018" y="52250"/>
                </a:lnTo>
                <a:lnTo>
                  <a:pt x="1299375" y="41956"/>
                </a:lnTo>
                <a:lnTo>
                  <a:pt x="1245971" y="32637"/>
                </a:lnTo>
                <a:lnTo>
                  <a:pt x="1189084" y="24356"/>
                </a:lnTo>
                <a:lnTo>
                  <a:pt x="1128993" y="17176"/>
                </a:lnTo>
                <a:lnTo>
                  <a:pt x="1065977" y="11160"/>
                </a:lnTo>
                <a:lnTo>
                  <a:pt x="1000315" y="6372"/>
                </a:lnTo>
                <a:lnTo>
                  <a:pt x="932286" y="2874"/>
                </a:lnTo>
                <a:lnTo>
                  <a:pt x="862170" y="729"/>
                </a:lnTo>
                <a:lnTo>
                  <a:pt x="790244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6" name="bk object 296"/>
          <p:cNvSpPr/>
          <p:nvPr/>
        </p:nvSpPr>
        <p:spPr>
          <a:xfrm>
            <a:off x="7502682" y="6692251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7" name="bk object 297"/>
          <p:cNvSpPr/>
          <p:nvPr/>
        </p:nvSpPr>
        <p:spPr>
          <a:xfrm>
            <a:off x="7646983" y="6750680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8" name="bk object 298"/>
          <p:cNvSpPr/>
          <p:nvPr/>
        </p:nvSpPr>
        <p:spPr>
          <a:xfrm>
            <a:off x="6192506" y="6577536"/>
            <a:ext cx="1688346" cy="279848"/>
          </a:xfrm>
          <a:custGeom>
            <a:avLst/>
            <a:gdLst/>
            <a:ahLst/>
            <a:cxnLst/>
            <a:rect l="l" t="t" r="r" b="b"/>
            <a:pathLst>
              <a:path w="1480820" h="308609">
                <a:moveTo>
                  <a:pt x="740283" y="0"/>
                </a:moveTo>
                <a:lnTo>
                  <a:pt x="664594" y="795"/>
                </a:lnTo>
                <a:lnTo>
                  <a:pt x="591092" y="3131"/>
                </a:lnTo>
                <a:lnTo>
                  <a:pt x="520148" y="6929"/>
                </a:lnTo>
                <a:lnTo>
                  <a:pt x="452135" y="12112"/>
                </a:lnTo>
                <a:lnTo>
                  <a:pt x="387423" y="18602"/>
                </a:lnTo>
                <a:lnTo>
                  <a:pt x="326387" y="26322"/>
                </a:lnTo>
                <a:lnTo>
                  <a:pt x="269397" y="35195"/>
                </a:lnTo>
                <a:lnTo>
                  <a:pt x="216827" y="45142"/>
                </a:lnTo>
                <a:lnTo>
                  <a:pt x="169047" y="56086"/>
                </a:lnTo>
                <a:lnTo>
                  <a:pt x="126430" y="67949"/>
                </a:lnTo>
                <a:lnTo>
                  <a:pt x="89349" y="80655"/>
                </a:lnTo>
                <a:lnTo>
                  <a:pt x="33282" y="108283"/>
                </a:lnTo>
                <a:lnTo>
                  <a:pt x="3822" y="138348"/>
                </a:lnTo>
                <a:lnTo>
                  <a:pt x="0" y="154101"/>
                </a:lnTo>
                <a:lnTo>
                  <a:pt x="3822" y="169858"/>
                </a:lnTo>
                <a:lnTo>
                  <a:pt x="33282" y="199929"/>
                </a:lnTo>
                <a:lnTo>
                  <a:pt x="89349" y="227558"/>
                </a:lnTo>
                <a:lnTo>
                  <a:pt x="126430" y="240264"/>
                </a:lnTo>
                <a:lnTo>
                  <a:pt x="169047" y="252127"/>
                </a:lnTo>
                <a:lnTo>
                  <a:pt x="216827" y="263070"/>
                </a:lnTo>
                <a:lnTo>
                  <a:pt x="269397" y="273016"/>
                </a:lnTo>
                <a:lnTo>
                  <a:pt x="326387" y="281887"/>
                </a:lnTo>
                <a:lnTo>
                  <a:pt x="387423" y="289605"/>
                </a:lnTo>
                <a:lnTo>
                  <a:pt x="452135" y="296094"/>
                </a:lnTo>
                <a:lnTo>
                  <a:pt x="520148" y="301275"/>
                </a:lnTo>
                <a:lnTo>
                  <a:pt x="591092" y="305072"/>
                </a:lnTo>
                <a:lnTo>
                  <a:pt x="664594" y="307407"/>
                </a:lnTo>
                <a:lnTo>
                  <a:pt x="740283" y="308203"/>
                </a:lnTo>
                <a:lnTo>
                  <a:pt x="815972" y="307407"/>
                </a:lnTo>
                <a:lnTo>
                  <a:pt x="889476" y="305072"/>
                </a:lnTo>
                <a:lnTo>
                  <a:pt x="960420" y="301275"/>
                </a:lnTo>
                <a:lnTo>
                  <a:pt x="1028433" y="296094"/>
                </a:lnTo>
                <a:lnTo>
                  <a:pt x="1093143" y="289605"/>
                </a:lnTo>
                <a:lnTo>
                  <a:pt x="1154179" y="281887"/>
                </a:lnTo>
                <a:lnTo>
                  <a:pt x="1211167" y="273016"/>
                </a:lnTo>
                <a:lnTo>
                  <a:pt x="1263736" y="263070"/>
                </a:lnTo>
                <a:lnTo>
                  <a:pt x="1311513" y="252127"/>
                </a:lnTo>
                <a:lnTo>
                  <a:pt x="1354128" y="240264"/>
                </a:lnTo>
                <a:lnTo>
                  <a:pt x="1391207" y="227558"/>
                </a:lnTo>
                <a:lnTo>
                  <a:pt x="1447271" y="199929"/>
                </a:lnTo>
                <a:lnTo>
                  <a:pt x="1476730" y="169858"/>
                </a:lnTo>
                <a:lnTo>
                  <a:pt x="1480552" y="154101"/>
                </a:lnTo>
                <a:lnTo>
                  <a:pt x="1476730" y="138348"/>
                </a:lnTo>
                <a:lnTo>
                  <a:pt x="1447271" y="108283"/>
                </a:lnTo>
                <a:lnTo>
                  <a:pt x="1391207" y="80655"/>
                </a:lnTo>
                <a:lnTo>
                  <a:pt x="1354128" y="67949"/>
                </a:lnTo>
                <a:lnTo>
                  <a:pt x="1311513" y="56086"/>
                </a:lnTo>
                <a:lnTo>
                  <a:pt x="1263736" y="45142"/>
                </a:lnTo>
                <a:lnTo>
                  <a:pt x="1211167" y="35195"/>
                </a:lnTo>
                <a:lnTo>
                  <a:pt x="1154179" y="26322"/>
                </a:lnTo>
                <a:lnTo>
                  <a:pt x="1093143" y="18602"/>
                </a:lnTo>
                <a:lnTo>
                  <a:pt x="1028433" y="12112"/>
                </a:lnTo>
                <a:lnTo>
                  <a:pt x="960420" y="6929"/>
                </a:lnTo>
                <a:lnTo>
                  <a:pt x="889476" y="3131"/>
                </a:lnTo>
                <a:lnTo>
                  <a:pt x="815972" y="795"/>
                </a:lnTo>
                <a:lnTo>
                  <a:pt x="740283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9" name="bk object 299"/>
          <p:cNvSpPr/>
          <p:nvPr/>
        </p:nvSpPr>
        <p:spPr>
          <a:xfrm>
            <a:off x="6270367" y="6630717"/>
            <a:ext cx="1532688" cy="218235"/>
          </a:xfrm>
          <a:custGeom>
            <a:avLst/>
            <a:gdLst/>
            <a:ahLst/>
            <a:cxnLst/>
            <a:rect l="l" t="t" r="r" b="b"/>
            <a:pathLst>
              <a:path w="1344295" h="240665">
                <a:moveTo>
                  <a:pt x="671995" y="0"/>
                </a:moveTo>
                <a:lnTo>
                  <a:pt x="598771" y="704"/>
                </a:lnTo>
                <a:lnTo>
                  <a:pt x="527832" y="2770"/>
                </a:lnTo>
                <a:lnTo>
                  <a:pt x="459588" y="6124"/>
                </a:lnTo>
                <a:lnTo>
                  <a:pt x="394447" y="10691"/>
                </a:lnTo>
                <a:lnTo>
                  <a:pt x="332820" y="16400"/>
                </a:lnTo>
                <a:lnTo>
                  <a:pt x="275118" y="23176"/>
                </a:lnTo>
                <a:lnTo>
                  <a:pt x="221749" y="30947"/>
                </a:lnTo>
                <a:lnTo>
                  <a:pt x="173124" y="39638"/>
                </a:lnTo>
                <a:lnTo>
                  <a:pt x="129652" y="49177"/>
                </a:lnTo>
                <a:lnTo>
                  <a:pt x="91744" y="59490"/>
                </a:lnTo>
                <a:lnTo>
                  <a:pt x="34257" y="82146"/>
                </a:lnTo>
                <a:lnTo>
                  <a:pt x="3943" y="107019"/>
                </a:lnTo>
                <a:lnTo>
                  <a:pt x="0" y="120103"/>
                </a:lnTo>
                <a:lnTo>
                  <a:pt x="3943" y="133183"/>
                </a:lnTo>
                <a:lnTo>
                  <a:pt x="34257" y="158046"/>
                </a:lnTo>
                <a:lnTo>
                  <a:pt x="91744" y="180692"/>
                </a:lnTo>
                <a:lnTo>
                  <a:pt x="129652" y="191001"/>
                </a:lnTo>
                <a:lnTo>
                  <a:pt x="173124" y="200536"/>
                </a:lnTo>
                <a:lnTo>
                  <a:pt x="221749" y="209223"/>
                </a:lnTo>
                <a:lnTo>
                  <a:pt x="275118" y="216990"/>
                </a:lnTo>
                <a:lnTo>
                  <a:pt x="332820" y="223764"/>
                </a:lnTo>
                <a:lnTo>
                  <a:pt x="394447" y="229470"/>
                </a:lnTo>
                <a:lnTo>
                  <a:pt x="459588" y="234035"/>
                </a:lnTo>
                <a:lnTo>
                  <a:pt x="527832" y="237387"/>
                </a:lnTo>
                <a:lnTo>
                  <a:pt x="598771" y="239452"/>
                </a:lnTo>
                <a:lnTo>
                  <a:pt x="671995" y="240156"/>
                </a:lnTo>
                <a:lnTo>
                  <a:pt x="745213" y="239452"/>
                </a:lnTo>
                <a:lnTo>
                  <a:pt x="816148" y="237387"/>
                </a:lnTo>
                <a:lnTo>
                  <a:pt x="884390" y="234035"/>
                </a:lnTo>
                <a:lnTo>
                  <a:pt x="949528" y="229470"/>
                </a:lnTo>
                <a:lnTo>
                  <a:pt x="1011153" y="223764"/>
                </a:lnTo>
                <a:lnTo>
                  <a:pt x="1068855" y="216990"/>
                </a:lnTo>
                <a:lnTo>
                  <a:pt x="1122223" y="209223"/>
                </a:lnTo>
                <a:lnTo>
                  <a:pt x="1170848" y="200536"/>
                </a:lnTo>
                <a:lnTo>
                  <a:pt x="1214320" y="191001"/>
                </a:lnTo>
                <a:lnTo>
                  <a:pt x="1252229" y="180692"/>
                </a:lnTo>
                <a:lnTo>
                  <a:pt x="1309717" y="158046"/>
                </a:lnTo>
                <a:lnTo>
                  <a:pt x="1340033" y="133183"/>
                </a:lnTo>
                <a:lnTo>
                  <a:pt x="1343976" y="120103"/>
                </a:lnTo>
                <a:lnTo>
                  <a:pt x="1340033" y="107019"/>
                </a:lnTo>
                <a:lnTo>
                  <a:pt x="1309717" y="82146"/>
                </a:lnTo>
                <a:lnTo>
                  <a:pt x="1252229" y="59490"/>
                </a:lnTo>
                <a:lnTo>
                  <a:pt x="1214320" y="49177"/>
                </a:lnTo>
                <a:lnTo>
                  <a:pt x="1170848" y="39638"/>
                </a:lnTo>
                <a:lnTo>
                  <a:pt x="1122223" y="30947"/>
                </a:lnTo>
                <a:lnTo>
                  <a:pt x="1068855" y="23176"/>
                </a:lnTo>
                <a:lnTo>
                  <a:pt x="1011153" y="16400"/>
                </a:lnTo>
                <a:lnTo>
                  <a:pt x="949528" y="10691"/>
                </a:lnTo>
                <a:lnTo>
                  <a:pt x="884390" y="6124"/>
                </a:lnTo>
                <a:lnTo>
                  <a:pt x="816148" y="2770"/>
                </a:lnTo>
                <a:lnTo>
                  <a:pt x="745213" y="704"/>
                </a:lnTo>
                <a:lnTo>
                  <a:pt x="671995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0" name="bk object 300"/>
          <p:cNvSpPr/>
          <p:nvPr/>
        </p:nvSpPr>
        <p:spPr>
          <a:xfrm>
            <a:off x="6192507" y="6577537"/>
            <a:ext cx="1688346" cy="146258"/>
          </a:xfrm>
          <a:custGeom>
            <a:avLst/>
            <a:gdLst/>
            <a:ahLst/>
            <a:cxnLst/>
            <a:rect l="l" t="t" r="r" b="b"/>
            <a:pathLst>
              <a:path w="1480820" h="161290">
                <a:moveTo>
                  <a:pt x="740282" y="0"/>
                </a:moveTo>
                <a:lnTo>
                  <a:pt x="664594" y="795"/>
                </a:lnTo>
                <a:lnTo>
                  <a:pt x="591092" y="3131"/>
                </a:lnTo>
                <a:lnTo>
                  <a:pt x="520148" y="6929"/>
                </a:lnTo>
                <a:lnTo>
                  <a:pt x="452135" y="12112"/>
                </a:lnTo>
                <a:lnTo>
                  <a:pt x="387423" y="18602"/>
                </a:lnTo>
                <a:lnTo>
                  <a:pt x="326387" y="26322"/>
                </a:lnTo>
                <a:lnTo>
                  <a:pt x="269397" y="35195"/>
                </a:lnTo>
                <a:lnTo>
                  <a:pt x="216827" y="45142"/>
                </a:lnTo>
                <a:lnTo>
                  <a:pt x="169047" y="56086"/>
                </a:lnTo>
                <a:lnTo>
                  <a:pt x="126430" y="67949"/>
                </a:lnTo>
                <a:lnTo>
                  <a:pt x="89349" y="80655"/>
                </a:lnTo>
                <a:lnTo>
                  <a:pt x="33282" y="108283"/>
                </a:lnTo>
                <a:lnTo>
                  <a:pt x="3822" y="138348"/>
                </a:lnTo>
                <a:lnTo>
                  <a:pt x="0" y="154101"/>
                </a:lnTo>
                <a:lnTo>
                  <a:pt x="0" y="156400"/>
                </a:lnTo>
                <a:lnTo>
                  <a:pt x="292" y="158648"/>
                </a:lnTo>
                <a:lnTo>
                  <a:pt x="762" y="160921"/>
                </a:lnTo>
                <a:lnTo>
                  <a:pt x="7525" y="145768"/>
                </a:lnTo>
                <a:lnTo>
                  <a:pt x="21149" y="131075"/>
                </a:lnTo>
                <a:lnTo>
                  <a:pt x="67607" y="103354"/>
                </a:lnTo>
                <a:lnTo>
                  <a:pt x="137394" y="78330"/>
                </a:lnTo>
                <a:lnTo>
                  <a:pt x="180178" y="67008"/>
                </a:lnTo>
                <a:lnTo>
                  <a:pt x="227766" y="56575"/>
                </a:lnTo>
                <a:lnTo>
                  <a:pt x="279815" y="47101"/>
                </a:lnTo>
                <a:lnTo>
                  <a:pt x="335983" y="38659"/>
                </a:lnTo>
                <a:lnTo>
                  <a:pt x="395926" y="31319"/>
                </a:lnTo>
                <a:lnTo>
                  <a:pt x="459303" y="25154"/>
                </a:lnTo>
                <a:lnTo>
                  <a:pt x="525769" y="20235"/>
                </a:lnTo>
                <a:lnTo>
                  <a:pt x="594983" y="16632"/>
                </a:lnTo>
                <a:lnTo>
                  <a:pt x="666602" y="14419"/>
                </a:lnTo>
                <a:lnTo>
                  <a:pt x="740282" y="13665"/>
                </a:lnTo>
                <a:lnTo>
                  <a:pt x="1043908" y="13665"/>
                </a:lnTo>
                <a:lnTo>
                  <a:pt x="1028428" y="12112"/>
                </a:lnTo>
                <a:lnTo>
                  <a:pt x="960415" y="6929"/>
                </a:lnTo>
                <a:lnTo>
                  <a:pt x="889472" y="3131"/>
                </a:lnTo>
                <a:lnTo>
                  <a:pt x="815970" y="795"/>
                </a:lnTo>
                <a:lnTo>
                  <a:pt x="740282" y="0"/>
                </a:lnTo>
                <a:close/>
              </a:path>
              <a:path w="1480820" h="161290">
                <a:moveTo>
                  <a:pt x="1043908" y="13665"/>
                </a:moveTo>
                <a:lnTo>
                  <a:pt x="740282" y="13665"/>
                </a:lnTo>
                <a:lnTo>
                  <a:pt x="813961" y="14419"/>
                </a:lnTo>
                <a:lnTo>
                  <a:pt x="885578" y="16632"/>
                </a:lnTo>
                <a:lnTo>
                  <a:pt x="954790" y="20235"/>
                </a:lnTo>
                <a:lnTo>
                  <a:pt x="1021256" y="25154"/>
                </a:lnTo>
                <a:lnTo>
                  <a:pt x="1084632" y="31319"/>
                </a:lnTo>
                <a:lnTo>
                  <a:pt x="1144575" y="38659"/>
                </a:lnTo>
                <a:lnTo>
                  <a:pt x="1200742" y="47101"/>
                </a:lnTo>
                <a:lnTo>
                  <a:pt x="1252791" y="56575"/>
                </a:lnTo>
                <a:lnTo>
                  <a:pt x="1300380" y="67008"/>
                </a:lnTo>
                <a:lnTo>
                  <a:pt x="1343164" y="78330"/>
                </a:lnTo>
                <a:lnTo>
                  <a:pt x="1380801" y="90470"/>
                </a:lnTo>
                <a:lnTo>
                  <a:pt x="1439265" y="116913"/>
                </a:lnTo>
                <a:lnTo>
                  <a:pt x="1473028" y="145768"/>
                </a:lnTo>
                <a:lnTo>
                  <a:pt x="1479790" y="160921"/>
                </a:lnTo>
                <a:lnTo>
                  <a:pt x="1480259" y="158648"/>
                </a:lnTo>
                <a:lnTo>
                  <a:pt x="1480552" y="156400"/>
                </a:lnTo>
                <a:lnTo>
                  <a:pt x="1480552" y="154101"/>
                </a:lnTo>
                <a:lnTo>
                  <a:pt x="1447270" y="108283"/>
                </a:lnTo>
                <a:lnTo>
                  <a:pt x="1391205" y="80655"/>
                </a:lnTo>
                <a:lnTo>
                  <a:pt x="1354125" y="67949"/>
                </a:lnTo>
                <a:lnTo>
                  <a:pt x="1311509" y="56086"/>
                </a:lnTo>
                <a:lnTo>
                  <a:pt x="1263731" y="45142"/>
                </a:lnTo>
                <a:lnTo>
                  <a:pt x="1211161" y="35195"/>
                </a:lnTo>
                <a:lnTo>
                  <a:pt x="1154173" y="26322"/>
                </a:lnTo>
                <a:lnTo>
                  <a:pt x="1093138" y="18602"/>
                </a:lnTo>
                <a:lnTo>
                  <a:pt x="1043908" y="13665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1" name="bk object 301"/>
          <p:cNvSpPr/>
          <p:nvPr/>
        </p:nvSpPr>
        <p:spPr>
          <a:xfrm>
            <a:off x="6467920" y="6703326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2" name="bk object 302"/>
          <p:cNvSpPr/>
          <p:nvPr/>
        </p:nvSpPr>
        <p:spPr>
          <a:xfrm>
            <a:off x="6611269" y="6677273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3" name="bk object 303"/>
          <p:cNvSpPr/>
          <p:nvPr/>
        </p:nvSpPr>
        <p:spPr>
          <a:xfrm>
            <a:off x="6859046" y="6745152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4" name="bk object 304"/>
          <p:cNvSpPr/>
          <p:nvPr/>
        </p:nvSpPr>
        <p:spPr>
          <a:xfrm>
            <a:off x="6790737" y="6717277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5" name="bk object 305"/>
          <p:cNvSpPr/>
          <p:nvPr/>
        </p:nvSpPr>
        <p:spPr>
          <a:xfrm>
            <a:off x="6635000" y="6777076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6" name="bk object 306"/>
          <p:cNvSpPr/>
          <p:nvPr/>
        </p:nvSpPr>
        <p:spPr>
          <a:xfrm>
            <a:off x="6957792" y="6798045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35" y="0"/>
                </a:lnTo>
              </a:path>
            </a:pathLst>
          </a:custGeom>
          <a:ln w="12230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7" name="bk object 307"/>
          <p:cNvSpPr/>
          <p:nvPr/>
        </p:nvSpPr>
        <p:spPr>
          <a:xfrm>
            <a:off x="7036530" y="6697780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8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8" name="bk object 308"/>
          <p:cNvSpPr/>
          <p:nvPr/>
        </p:nvSpPr>
        <p:spPr>
          <a:xfrm>
            <a:off x="6927363" y="6644981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192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9" name="bk object 309"/>
          <p:cNvSpPr/>
          <p:nvPr/>
        </p:nvSpPr>
        <p:spPr>
          <a:xfrm>
            <a:off x="7218816" y="667174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49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0" name="bk object 310"/>
          <p:cNvSpPr/>
          <p:nvPr/>
        </p:nvSpPr>
        <p:spPr>
          <a:xfrm>
            <a:off x="7342251" y="673961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824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1" name="bk object 311"/>
          <p:cNvSpPr/>
          <p:nvPr/>
        </p:nvSpPr>
        <p:spPr>
          <a:xfrm>
            <a:off x="7178642" y="6814233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62" y="0"/>
                </a:lnTo>
              </a:path>
            </a:pathLst>
          </a:custGeom>
          <a:ln w="12217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2" name="bk object 312"/>
          <p:cNvSpPr/>
          <p:nvPr/>
        </p:nvSpPr>
        <p:spPr>
          <a:xfrm>
            <a:off x="6305262" y="6761734"/>
            <a:ext cx="136833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837" y="0"/>
                </a:lnTo>
              </a:path>
            </a:pathLst>
          </a:custGeom>
          <a:ln w="12191">
            <a:solidFill>
              <a:srgbClr val="3FB68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3" name="bk object 313"/>
          <p:cNvSpPr/>
          <p:nvPr/>
        </p:nvSpPr>
        <p:spPr>
          <a:xfrm>
            <a:off x="4654549" y="6613859"/>
            <a:ext cx="1261191" cy="242420"/>
          </a:xfrm>
          <a:custGeom>
            <a:avLst/>
            <a:gdLst/>
            <a:ahLst/>
            <a:cxnLst/>
            <a:rect l="l" t="t" r="r" b="b"/>
            <a:pathLst>
              <a:path w="1106170" h="267334">
                <a:moveTo>
                  <a:pt x="552829" y="0"/>
                </a:moveTo>
                <a:lnTo>
                  <a:pt x="477814" y="1218"/>
                </a:lnTo>
                <a:lnTo>
                  <a:pt x="405865" y="4768"/>
                </a:lnTo>
                <a:lnTo>
                  <a:pt x="337643" y="10490"/>
                </a:lnTo>
                <a:lnTo>
                  <a:pt x="273805" y="18226"/>
                </a:lnTo>
                <a:lnTo>
                  <a:pt x="215011" y="27817"/>
                </a:lnTo>
                <a:lnTo>
                  <a:pt x="161920" y="39103"/>
                </a:lnTo>
                <a:lnTo>
                  <a:pt x="115189" y="51925"/>
                </a:lnTo>
                <a:lnTo>
                  <a:pt x="75477" y="66126"/>
                </a:lnTo>
                <a:lnTo>
                  <a:pt x="19747" y="98025"/>
                </a:lnTo>
                <a:lnTo>
                  <a:pt x="0" y="133527"/>
                </a:lnTo>
                <a:lnTo>
                  <a:pt x="5046" y="151641"/>
                </a:lnTo>
                <a:lnTo>
                  <a:pt x="43444" y="185489"/>
                </a:lnTo>
                <a:lnTo>
                  <a:pt x="115189" y="215103"/>
                </a:lnTo>
                <a:lnTo>
                  <a:pt x="161920" y="227925"/>
                </a:lnTo>
                <a:lnTo>
                  <a:pt x="215011" y="239210"/>
                </a:lnTo>
                <a:lnTo>
                  <a:pt x="273805" y="248801"/>
                </a:lnTo>
                <a:lnTo>
                  <a:pt x="337643" y="256537"/>
                </a:lnTo>
                <a:lnTo>
                  <a:pt x="405865" y="262260"/>
                </a:lnTo>
                <a:lnTo>
                  <a:pt x="477814" y="265811"/>
                </a:lnTo>
                <a:lnTo>
                  <a:pt x="552829" y="267029"/>
                </a:lnTo>
                <a:lnTo>
                  <a:pt x="627842" y="265811"/>
                </a:lnTo>
                <a:lnTo>
                  <a:pt x="699788" y="262260"/>
                </a:lnTo>
                <a:lnTo>
                  <a:pt x="768009" y="256537"/>
                </a:lnTo>
                <a:lnTo>
                  <a:pt x="831845" y="248801"/>
                </a:lnTo>
                <a:lnTo>
                  <a:pt x="890638" y="239210"/>
                </a:lnTo>
                <a:lnTo>
                  <a:pt x="943729" y="227925"/>
                </a:lnTo>
                <a:lnTo>
                  <a:pt x="990459" y="215103"/>
                </a:lnTo>
                <a:lnTo>
                  <a:pt x="1030170" y="200905"/>
                </a:lnTo>
                <a:lnTo>
                  <a:pt x="1085900" y="169015"/>
                </a:lnTo>
                <a:lnTo>
                  <a:pt x="1105648" y="133527"/>
                </a:lnTo>
                <a:lnTo>
                  <a:pt x="1100601" y="115405"/>
                </a:lnTo>
                <a:lnTo>
                  <a:pt x="1062204" y="81545"/>
                </a:lnTo>
                <a:lnTo>
                  <a:pt x="990459" y="51925"/>
                </a:lnTo>
                <a:lnTo>
                  <a:pt x="943729" y="39103"/>
                </a:lnTo>
                <a:lnTo>
                  <a:pt x="890638" y="27817"/>
                </a:lnTo>
                <a:lnTo>
                  <a:pt x="831845" y="18226"/>
                </a:lnTo>
                <a:lnTo>
                  <a:pt x="768009" y="10490"/>
                </a:lnTo>
                <a:lnTo>
                  <a:pt x="699788" y="4768"/>
                </a:lnTo>
                <a:lnTo>
                  <a:pt x="627842" y="1218"/>
                </a:lnTo>
                <a:lnTo>
                  <a:pt x="552829" y="0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4" name="bk object 314"/>
          <p:cNvSpPr/>
          <p:nvPr/>
        </p:nvSpPr>
        <p:spPr>
          <a:xfrm>
            <a:off x="4654549" y="6613855"/>
            <a:ext cx="1261191" cy="226873"/>
          </a:xfrm>
          <a:custGeom>
            <a:avLst/>
            <a:gdLst/>
            <a:ahLst/>
            <a:cxnLst/>
            <a:rect l="l" t="t" r="r" b="b"/>
            <a:pathLst>
              <a:path w="1106170" h="250190">
                <a:moveTo>
                  <a:pt x="552829" y="0"/>
                </a:moveTo>
                <a:lnTo>
                  <a:pt x="477814" y="1139"/>
                </a:lnTo>
                <a:lnTo>
                  <a:pt x="405865" y="4458"/>
                </a:lnTo>
                <a:lnTo>
                  <a:pt x="337643" y="9808"/>
                </a:lnTo>
                <a:lnTo>
                  <a:pt x="273805" y="17041"/>
                </a:lnTo>
                <a:lnTo>
                  <a:pt x="215011" y="26007"/>
                </a:lnTo>
                <a:lnTo>
                  <a:pt x="161920" y="36558"/>
                </a:lnTo>
                <a:lnTo>
                  <a:pt x="115189" y="48546"/>
                </a:lnTo>
                <a:lnTo>
                  <a:pt x="75477" y="61821"/>
                </a:lnTo>
                <a:lnTo>
                  <a:pt x="19747" y="91641"/>
                </a:lnTo>
                <a:lnTo>
                  <a:pt x="0" y="124828"/>
                </a:lnTo>
                <a:lnTo>
                  <a:pt x="5046" y="141759"/>
                </a:lnTo>
                <a:lnTo>
                  <a:pt x="43444" y="173396"/>
                </a:lnTo>
                <a:lnTo>
                  <a:pt x="115189" y="201074"/>
                </a:lnTo>
                <a:lnTo>
                  <a:pt x="161920" y="213058"/>
                </a:lnTo>
                <a:lnTo>
                  <a:pt x="215011" y="223605"/>
                </a:lnTo>
                <a:lnTo>
                  <a:pt x="273805" y="232569"/>
                </a:lnTo>
                <a:lnTo>
                  <a:pt x="337643" y="239799"/>
                </a:lnTo>
                <a:lnTo>
                  <a:pt x="405865" y="245148"/>
                </a:lnTo>
                <a:lnTo>
                  <a:pt x="477814" y="248466"/>
                </a:lnTo>
                <a:lnTo>
                  <a:pt x="552829" y="249605"/>
                </a:lnTo>
                <a:lnTo>
                  <a:pt x="627842" y="248466"/>
                </a:lnTo>
                <a:lnTo>
                  <a:pt x="699788" y="245148"/>
                </a:lnTo>
                <a:lnTo>
                  <a:pt x="768009" y="239799"/>
                </a:lnTo>
                <a:lnTo>
                  <a:pt x="831845" y="232569"/>
                </a:lnTo>
                <a:lnTo>
                  <a:pt x="890638" y="223605"/>
                </a:lnTo>
                <a:lnTo>
                  <a:pt x="943729" y="213058"/>
                </a:lnTo>
                <a:lnTo>
                  <a:pt x="990459" y="201074"/>
                </a:lnTo>
                <a:lnTo>
                  <a:pt x="1030170" y="187804"/>
                </a:lnTo>
                <a:lnTo>
                  <a:pt x="1085900" y="157998"/>
                </a:lnTo>
                <a:lnTo>
                  <a:pt x="1105648" y="124828"/>
                </a:lnTo>
                <a:lnTo>
                  <a:pt x="1100601" y="107888"/>
                </a:lnTo>
                <a:lnTo>
                  <a:pt x="1062204" y="76236"/>
                </a:lnTo>
                <a:lnTo>
                  <a:pt x="990459" y="48546"/>
                </a:lnTo>
                <a:lnTo>
                  <a:pt x="943729" y="36558"/>
                </a:lnTo>
                <a:lnTo>
                  <a:pt x="890638" y="26007"/>
                </a:lnTo>
                <a:lnTo>
                  <a:pt x="831845" y="17041"/>
                </a:lnTo>
                <a:lnTo>
                  <a:pt x="768009" y="9808"/>
                </a:lnTo>
                <a:lnTo>
                  <a:pt x="699788" y="4458"/>
                </a:lnTo>
                <a:lnTo>
                  <a:pt x="627842" y="1139"/>
                </a:lnTo>
                <a:lnTo>
                  <a:pt x="552829" y="0"/>
                </a:lnTo>
                <a:close/>
              </a:path>
            </a:pathLst>
          </a:custGeom>
          <a:solidFill>
            <a:srgbClr val="75502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5" name="bk object 315"/>
          <p:cNvSpPr/>
          <p:nvPr/>
        </p:nvSpPr>
        <p:spPr>
          <a:xfrm>
            <a:off x="5610952" y="6701219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67" y="0"/>
                </a:moveTo>
                <a:lnTo>
                  <a:pt x="1739" y="0"/>
                </a:lnTo>
                <a:lnTo>
                  <a:pt x="0" y="1892"/>
                </a:lnTo>
                <a:lnTo>
                  <a:pt x="0" y="6616"/>
                </a:lnTo>
                <a:lnTo>
                  <a:pt x="1739" y="8521"/>
                </a:lnTo>
                <a:lnTo>
                  <a:pt x="82067" y="8521"/>
                </a:lnTo>
                <a:lnTo>
                  <a:pt x="83832" y="6616"/>
                </a:lnTo>
                <a:lnTo>
                  <a:pt x="83832" y="1892"/>
                </a:lnTo>
                <a:lnTo>
                  <a:pt x="82067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6" name="bk object 316"/>
          <p:cNvSpPr/>
          <p:nvPr/>
        </p:nvSpPr>
        <p:spPr>
          <a:xfrm>
            <a:off x="5711898" y="6742069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52" y="0"/>
                </a:lnTo>
                <a:lnTo>
                  <a:pt x="0" y="1943"/>
                </a:lnTo>
                <a:lnTo>
                  <a:pt x="0" y="6629"/>
                </a:lnTo>
                <a:lnTo>
                  <a:pt x="1752" y="8547"/>
                </a:lnTo>
                <a:lnTo>
                  <a:pt x="82080" y="8547"/>
                </a:lnTo>
                <a:lnTo>
                  <a:pt x="83832" y="6629"/>
                </a:lnTo>
                <a:lnTo>
                  <a:pt x="83832" y="1943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7" name="bk object 317"/>
          <p:cNvSpPr/>
          <p:nvPr/>
        </p:nvSpPr>
        <p:spPr>
          <a:xfrm>
            <a:off x="4694416" y="6624832"/>
            <a:ext cx="1181551" cy="195778"/>
          </a:xfrm>
          <a:custGeom>
            <a:avLst/>
            <a:gdLst/>
            <a:ahLst/>
            <a:cxnLst/>
            <a:rect l="l" t="t" r="r" b="b"/>
            <a:pathLst>
              <a:path w="1036320" h="215900">
                <a:moveTo>
                  <a:pt x="517853" y="0"/>
                </a:moveTo>
                <a:lnTo>
                  <a:pt x="441329" y="1169"/>
                </a:lnTo>
                <a:lnTo>
                  <a:pt x="368290" y="4565"/>
                </a:lnTo>
                <a:lnTo>
                  <a:pt x="299539" y="10022"/>
                </a:lnTo>
                <a:lnTo>
                  <a:pt x="235877" y="17372"/>
                </a:lnTo>
                <a:lnTo>
                  <a:pt x="178103" y="26448"/>
                </a:lnTo>
                <a:lnTo>
                  <a:pt x="127020" y="37083"/>
                </a:lnTo>
                <a:lnTo>
                  <a:pt x="83429" y="49110"/>
                </a:lnTo>
                <a:lnTo>
                  <a:pt x="21925" y="76672"/>
                </a:lnTo>
                <a:lnTo>
                  <a:pt x="0" y="107797"/>
                </a:lnTo>
                <a:lnTo>
                  <a:pt x="5614" y="123727"/>
                </a:lnTo>
                <a:lnTo>
                  <a:pt x="48130" y="153243"/>
                </a:lnTo>
                <a:lnTo>
                  <a:pt x="127020" y="178521"/>
                </a:lnTo>
                <a:lnTo>
                  <a:pt x="178103" y="189155"/>
                </a:lnTo>
                <a:lnTo>
                  <a:pt x="235877" y="198228"/>
                </a:lnTo>
                <a:lnTo>
                  <a:pt x="299539" y="205576"/>
                </a:lnTo>
                <a:lnTo>
                  <a:pt x="368290" y="211031"/>
                </a:lnTo>
                <a:lnTo>
                  <a:pt x="441329" y="214426"/>
                </a:lnTo>
                <a:lnTo>
                  <a:pt x="517853" y="215595"/>
                </a:lnTo>
                <a:lnTo>
                  <a:pt x="594385" y="214426"/>
                </a:lnTo>
                <a:lnTo>
                  <a:pt x="667429" y="211031"/>
                </a:lnTo>
                <a:lnTo>
                  <a:pt x="736184" y="205576"/>
                </a:lnTo>
                <a:lnTo>
                  <a:pt x="799850" y="198228"/>
                </a:lnTo>
                <a:lnTo>
                  <a:pt x="857626" y="189155"/>
                </a:lnTo>
                <a:lnTo>
                  <a:pt x="908711" y="178521"/>
                </a:lnTo>
                <a:lnTo>
                  <a:pt x="952303" y="166495"/>
                </a:lnTo>
                <a:lnTo>
                  <a:pt x="1013808" y="138931"/>
                </a:lnTo>
                <a:lnTo>
                  <a:pt x="1035734" y="107797"/>
                </a:lnTo>
                <a:lnTo>
                  <a:pt x="1030119" y="91873"/>
                </a:lnTo>
                <a:lnTo>
                  <a:pt x="987603" y="62362"/>
                </a:lnTo>
                <a:lnTo>
                  <a:pt x="908711" y="37083"/>
                </a:lnTo>
                <a:lnTo>
                  <a:pt x="857626" y="26448"/>
                </a:lnTo>
                <a:lnTo>
                  <a:pt x="799850" y="17372"/>
                </a:lnTo>
                <a:lnTo>
                  <a:pt x="736184" y="10022"/>
                </a:lnTo>
                <a:lnTo>
                  <a:pt x="667429" y="4565"/>
                </a:lnTo>
                <a:lnTo>
                  <a:pt x="594385" y="1169"/>
                </a:lnTo>
                <a:lnTo>
                  <a:pt x="517853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8" name="bk object 318"/>
          <p:cNvSpPr/>
          <p:nvPr/>
        </p:nvSpPr>
        <p:spPr>
          <a:xfrm>
            <a:off x="4748870" y="6662046"/>
            <a:ext cx="1072230" cy="152592"/>
          </a:xfrm>
          <a:custGeom>
            <a:avLst/>
            <a:gdLst/>
            <a:ahLst/>
            <a:cxnLst/>
            <a:rect l="l" t="t" r="r" b="b"/>
            <a:pathLst>
              <a:path w="940435" h="168275">
                <a:moveTo>
                  <a:pt x="470101" y="0"/>
                </a:moveTo>
                <a:lnTo>
                  <a:pt x="393850" y="1098"/>
                </a:lnTo>
                <a:lnTo>
                  <a:pt x="321515" y="4280"/>
                </a:lnTo>
                <a:lnTo>
                  <a:pt x="254065" y="9372"/>
                </a:lnTo>
                <a:lnTo>
                  <a:pt x="192468" y="16201"/>
                </a:lnTo>
                <a:lnTo>
                  <a:pt x="137691" y="24595"/>
                </a:lnTo>
                <a:lnTo>
                  <a:pt x="90703" y="34380"/>
                </a:lnTo>
                <a:lnTo>
                  <a:pt x="52472" y="45384"/>
                </a:lnTo>
                <a:lnTo>
                  <a:pt x="6152" y="70359"/>
                </a:lnTo>
                <a:lnTo>
                  <a:pt x="0" y="83985"/>
                </a:lnTo>
                <a:lnTo>
                  <a:pt x="6152" y="97613"/>
                </a:lnTo>
                <a:lnTo>
                  <a:pt x="52472" y="122590"/>
                </a:lnTo>
                <a:lnTo>
                  <a:pt x="90703" y="133595"/>
                </a:lnTo>
                <a:lnTo>
                  <a:pt x="137691" y="143379"/>
                </a:lnTo>
                <a:lnTo>
                  <a:pt x="192468" y="151772"/>
                </a:lnTo>
                <a:lnTo>
                  <a:pt x="254065" y="158600"/>
                </a:lnTo>
                <a:lnTo>
                  <a:pt x="321515" y="163690"/>
                </a:lnTo>
                <a:lnTo>
                  <a:pt x="393850" y="166871"/>
                </a:lnTo>
                <a:lnTo>
                  <a:pt x="470101" y="167970"/>
                </a:lnTo>
                <a:lnTo>
                  <a:pt x="546353" y="166871"/>
                </a:lnTo>
                <a:lnTo>
                  <a:pt x="618687" y="163690"/>
                </a:lnTo>
                <a:lnTo>
                  <a:pt x="686136" y="158600"/>
                </a:lnTo>
                <a:lnTo>
                  <a:pt x="747732" y="151772"/>
                </a:lnTo>
                <a:lnTo>
                  <a:pt x="802506" y="143379"/>
                </a:lnTo>
                <a:lnTo>
                  <a:pt x="849492" y="133595"/>
                </a:lnTo>
                <a:lnTo>
                  <a:pt x="887722" y="122590"/>
                </a:lnTo>
                <a:lnTo>
                  <a:pt x="934039" y="97613"/>
                </a:lnTo>
                <a:lnTo>
                  <a:pt x="940192" y="83985"/>
                </a:lnTo>
                <a:lnTo>
                  <a:pt x="934039" y="70359"/>
                </a:lnTo>
                <a:lnTo>
                  <a:pt x="887722" y="45384"/>
                </a:lnTo>
                <a:lnTo>
                  <a:pt x="849492" y="34380"/>
                </a:lnTo>
                <a:lnTo>
                  <a:pt x="802506" y="24595"/>
                </a:lnTo>
                <a:lnTo>
                  <a:pt x="747732" y="16201"/>
                </a:lnTo>
                <a:lnTo>
                  <a:pt x="686136" y="9372"/>
                </a:lnTo>
                <a:lnTo>
                  <a:pt x="618687" y="4280"/>
                </a:lnTo>
                <a:lnTo>
                  <a:pt x="546353" y="1098"/>
                </a:lnTo>
                <a:lnTo>
                  <a:pt x="470101" y="0"/>
                </a:lnTo>
                <a:close/>
              </a:path>
            </a:pathLst>
          </a:custGeom>
          <a:solidFill>
            <a:srgbClr val="6BC5A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9" name="bk object 319"/>
          <p:cNvSpPr/>
          <p:nvPr/>
        </p:nvSpPr>
        <p:spPr>
          <a:xfrm>
            <a:off x="4694406" y="6624838"/>
            <a:ext cx="1181551" cy="102496"/>
          </a:xfrm>
          <a:custGeom>
            <a:avLst/>
            <a:gdLst/>
            <a:ahLst/>
            <a:cxnLst/>
            <a:rect l="l" t="t" r="r" b="b"/>
            <a:pathLst>
              <a:path w="1036320" h="113029">
                <a:moveTo>
                  <a:pt x="517866" y="0"/>
                </a:moveTo>
                <a:lnTo>
                  <a:pt x="441341" y="1169"/>
                </a:lnTo>
                <a:lnTo>
                  <a:pt x="368302" y="4564"/>
                </a:lnTo>
                <a:lnTo>
                  <a:pt x="299550" y="10020"/>
                </a:lnTo>
                <a:lnTo>
                  <a:pt x="235885" y="17369"/>
                </a:lnTo>
                <a:lnTo>
                  <a:pt x="178110" y="26444"/>
                </a:lnTo>
                <a:lnTo>
                  <a:pt x="127026" y="37078"/>
                </a:lnTo>
                <a:lnTo>
                  <a:pt x="83433" y="49105"/>
                </a:lnTo>
                <a:lnTo>
                  <a:pt x="21926" y="76667"/>
                </a:lnTo>
                <a:lnTo>
                  <a:pt x="0" y="107797"/>
                </a:lnTo>
                <a:lnTo>
                  <a:pt x="0" y="109410"/>
                </a:lnTo>
                <a:lnTo>
                  <a:pt x="203" y="110998"/>
                </a:lnTo>
                <a:lnTo>
                  <a:pt x="520" y="112560"/>
                </a:lnTo>
                <a:lnTo>
                  <a:pt x="9007" y="97244"/>
                </a:lnTo>
                <a:lnTo>
                  <a:pt x="27416" y="82658"/>
                </a:lnTo>
                <a:lnTo>
                  <a:pt x="91050" y="56284"/>
                </a:lnTo>
                <a:lnTo>
                  <a:pt x="134799" y="44805"/>
                </a:lnTo>
                <a:lnTo>
                  <a:pt x="185519" y="34670"/>
                </a:lnTo>
                <a:lnTo>
                  <a:pt x="242472" y="26033"/>
                </a:lnTo>
                <a:lnTo>
                  <a:pt x="304922" y="19047"/>
                </a:lnTo>
                <a:lnTo>
                  <a:pt x="372129" y="13866"/>
                </a:lnTo>
                <a:lnTo>
                  <a:pt x="443356" y="10645"/>
                </a:lnTo>
                <a:lnTo>
                  <a:pt x="517866" y="9537"/>
                </a:lnTo>
                <a:lnTo>
                  <a:pt x="730105" y="9537"/>
                </a:lnTo>
                <a:lnTo>
                  <a:pt x="667437" y="4564"/>
                </a:lnTo>
                <a:lnTo>
                  <a:pt x="594395" y="1169"/>
                </a:lnTo>
                <a:lnTo>
                  <a:pt x="517866" y="0"/>
                </a:lnTo>
                <a:close/>
              </a:path>
              <a:path w="1036320" h="113029">
                <a:moveTo>
                  <a:pt x="730105" y="9537"/>
                </a:moveTo>
                <a:lnTo>
                  <a:pt x="517866" y="9537"/>
                </a:lnTo>
                <a:lnTo>
                  <a:pt x="592374" y="10645"/>
                </a:lnTo>
                <a:lnTo>
                  <a:pt x="663600" y="13866"/>
                </a:lnTo>
                <a:lnTo>
                  <a:pt x="730808" y="19047"/>
                </a:lnTo>
                <a:lnTo>
                  <a:pt x="793258" y="26033"/>
                </a:lnTo>
                <a:lnTo>
                  <a:pt x="850212" y="34670"/>
                </a:lnTo>
                <a:lnTo>
                  <a:pt x="900933" y="44805"/>
                </a:lnTo>
                <a:lnTo>
                  <a:pt x="944683" y="56284"/>
                </a:lnTo>
                <a:lnTo>
                  <a:pt x="980722" y="68953"/>
                </a:lnTo>
                <a:lnTo>
                  <a:pt x="1026719" y="97244"/>
                </a:lnTo>
                <a:lnTo>
                  <a:pt x="1035201" y="112560"/>
                </a:lnTo>
                <a:lnTo>
                  <a:pt x="1035531" y="110998"/>
                </a:lnTo>
                <a:lnTo>
                  <a:pt x="1035747" y="109410"/>
                </a:lnTo>
                <a:lnTo>
                  <a:pt x="1035747" y="107797"/>
                </a:lnTo>
                <a:lnTo>
                  <a:pt x="987613" y="62357"/>
                </a:lnTo>
                <a:lnTo>
                  <a:pt x="908719" y="37078"/>
                </a:lnTo>
                <a:lnTo>
                  <a:pt x="857633" y="26444"/>
                </a:lnTo>
                <a:lnTo>
                  <a:pt x="799857" y="17369"/>
                </a:lnTo>
                <a:lnTo>
                  <a:pt x="736191" y="10020"/>
                </a:lnTo>
                <a:lnTo>
                  <a:pt x="730105" y="9537"/>
                </a:lnTo>
                <a:close/>
              </a:path>
            </a:pathLst>
          </a:custGeom>
          <a:solidFill>
            <a:srgbClr val="65441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0" name="bk object 320"/>
          <p:cNvSpPr/>
          <p:nvPr/>
        </p:nvSpPr>
        <p:spPr>
          <a:xfrm>
            <a:off x="4887075" y="6708946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52" y="0"/>
                </a:lnTo>
                <a:lnTo>
                  <a:pt x="0" y="1904"/>
                </a:lnTo>
                <a:lnTo>
                  <a:pt x="0" y="6603"/>
                </a:lnTo>
                <a:lnTo>
                  <a:pt x="1752" y="8547"/>
                </a:lnTo>
                <a:lnTo>
                  <a:pt x="82080" y="8547"/>
                </a:lnTo>
                <a:lnTo>
                  <a:pt x="83845" y="6603"/>
                </a:lnTo>
                <a:lnTo>
                  <a:pt x="83845" y="1904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1" name="bk object 321"/>
          <p:cNvSpPr/>
          <p:nvPr/>
        </p:nvSpPr>
        <p:spPr>
          <a:xfrm>
            <a:off x="4987369" y="6690744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78" y="0"/>
                </a:moveTo>
                <a:lnTo>
                  <a:pt x="1752" y="0"/>
                </a:lnTo>
                <a:lnTo>
                  <a:pt x="0" y="1917"/>
                </a:lnTo>
                <a:lnTo>
                  <a:pt x="0" y="6604"/>
                </a:lnTo>
                <a:lnTo>
                  <a:pt x="1752" y="8521"/>
                </a:lnTo>
                <a:lnTo>
                  <a:pt x="82078" y="8521"/>
                </a:lnTo>
                <a:lnTo>
                  <a:pt x="83831" y="6604"/>
                </a:lnTo>
                <a:lnTo>
                  <a:pt x="83831" y="1917"/>
                </a:lnTo>
                <a:lnTo>
                  <a:pt x="82078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2" name="bk object 322"/>
          <p:cNvSpPr/>
          <p:nvPr/>
        </p:nvSpPr>
        <p:spPr>
          <a:xfrm>
            <a:off x="5160687" y="6738205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92" y="0"/>
                </a:moveTo>
                <a:lnTo>
                  <a:pt x="1765" y="0"/>
                </a:lnTo>
                <a:lnTo>
                  <a:pt x="0" y="1917"/>
                </a:lnTo>
                <a:lnTo>
                  <a:pt x="0" y="6629"/>
                </a:lnTo>
                <a:lnTo>
                  <a:pt x="1765" y="8547"/>
                </a:lnTo>
                <a:lnTo>
                  <a:pt x="82092" y="8547"/>
                </a:lnTo>
                <a:lnTo>
                  <a:pt x="83845" y="6629"/>
                </a:lnTo>
                <a:lnTo>
                  <a:pt x="83845" y="1917"/>
                </a:lnTo>
                <a:lnTo>
                  <a:pt x="82092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3" name="bk object 323"/>
          <p:cNvSpPr/>
          <p:nvPr/>
        </p:nvSpPr>
        <p:spPr>
          <a:xfrm>
            <a:off x="5112898" y="6718722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92" y="0"/>
                </a:moveTo>
                <a:lnTo>
                  <a:pt x="1765" y="0"/>
                </a:lnTo>
                <a:lnTo>
                  <a:pt x="0" y="1917"/>
                </a:lnTo>
                <a:lnTo>
                  <a:pt x="0" y="6616"/>
                </a:lnTo>
                <a:lnTo>
                  <a:pt x="1765" y="8521"/>
                </a:lnTo>
                <a:lnTo>
                  <a:pt x="82092" y="8521"/>
                </a:lnTo>
                <a:lnTo>
                  <a:pt x="83832" y="6616"/>
                </a:lnTo>
                <a:lnTo>
                  <a:pt x="83832" y="1917"/>
                </a:lnTo>
                <a:lnTo>
                  <a:pt x="82092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4" name="bk object 324"/>
          <p:cNvSpPr/>
          <p:nvPr/>
        </p:nvSpPr>
        <p:spPr>
          <a:xfrm>
            <a:off x="5003945" y="6760538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91" y="0"/>
                </a:moveTo>
                <a:lnTo>
                  <a:pt x="1765" y="0"/>
                </a:lnTo>
                <a:lnTo>
                  <a:pt x="0" y="1943"/>
                </a:lnTo>
                <a:lnTo>
                  <a:pt x="0" y="6616"/>
                </a:lnTo>
                <a:lnTo>
                  <a:pt x="1765" y="8521"/>
                </a:lnTo>
                <a:lnTo>
                  <a:pt x="82091" y="8521"/>
                </a:lnTo>
                <a:lnTo>
                  <a:pt x="83856" y="6616"/>
                </a:lnTo>
                <a:lnTo>
                  <a:pt x="83856" y="1943"/>
                </a:lnTo>
                <a:lnTo>
                  <a:pt x="82091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5" name="bk object 325"/>
          <p:cNvSpPr/>
          <p:nvPr/>
        </p:nvSpPr>
        <p:spPr>
          <a:xfrm>
            <a:off x="5229768" y="6775214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67" y="0"/>
                </a:moveTo>
                <a:lnTo>
                  <a:pt x="1752" y="0"/>
                </a:lnTo>
                <a:lnTo>
                  <a:pt x="0" y="1917"/>
                </a:lnTo>
                <a:lnTo>
                  <a:pt x="0" y="6604"/>
                </a:lnTo>
                <a:lnTo>
                  <a:pt x="1752" y="8547"/>
                </a:lnTo>
                <a:lnTo>
                  <a:pt x="82067" y="8547"/>
                </a:lnTo>
                <a:lnTo>
                  <a:pt x="83832" y="6604"/>
                </a:lnTo>
                <a:lnTo>
                  <a:pt x="83832" y="1917"/>
                </a:lnTo>
                <a:lnTo>
                  <a:pt x="82067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6" name="bk object 326"/>
          <p:cNvSpPr/>
          <p:nvPr/>
        </p:nvSpPr>
        <p:spPr>
          <a:xfrm>
            <a:off x="5284852" y="6705080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52" y="0"/>
                </a:lnTo>
                <a:lnTo>
                  <a:pt x="0" y="1917"/>
                </a:lnTo>
                <a:lnTo>
                  <a:pt x="0" y="6603"/>
                </a:lnTo>
                <a:lnTo>
                  <a:pt x="1752" y="8547"/>
                </a:lnTo>
                <a:lnTo>
                  <a:pt x="82080" y="8547"/>
                </a:lnTo>
                <a:lnTo>
                  <a:pt x="83845" y="6603"/>
                </a:lnTo>
                <a:lnTo>
                  <a:pt x="83845" y="1917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7" name="bk object 327"/>
          <p:cNvSpPr/>
          <p:nvPr/>
        </p:nvSpPr>
        <p:spPr>
          <a:xfrm>
            <a:off x="5208478" y="6668135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65" y="0"/>
                </a:lnTo>
                <a:lnTo>
                  <a:pt x="0" y="1917"/>
                </a:lnTo>
                <a:lnTo>
                  <a:pt x="0" y="6616"/>
                </a:lnTo>
                <a:lnTo>
                  <a:pt x="1765" y="8521"/>
                </a:lnTo>
                <a:lnTo>
                  <a:pt x="82080" y="8521"/>
                </a:lnTo>
                <a:lnTo>
                  <a:pt x="83845" y="6616"/>
                </a:lnTo>
                <a:lnTo>
                  <a:pt x="83845" y="1917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8" name="bk object 328"/>
          <p:cNvSpPr/>
          <p:nvPr/>
        </p:nvSpPr>
        <p:spPr>
          <a:xfrm>
            <a:off x="5412373" y="6686880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92" y="0"/>
                </a:moveTo>
                <a:lnTo>
                  <a:pt x="1752" y="0"/>
                </a:lnTo>
                <a:lnTo>
                  <a:pt x="0" y="1892"/>
                </a:lnTo>
                <a:lnTo>
                  <a:pt x="0" y="6604"/>
                </a:lnTo>
                <a:lnTo>
                  <a:pt x="1752" y="8521"/>
                </a:lnTo>
                <a:lnTo>
                  <a:pt x="82092" y="8521"/>
                </a:lnTo>
                <a:lnTo>
                  <a:pt x="83832" y="6604"/>
                </a:lnTo>
                <a:lnTo>
                  <a:pt x="83832" y="1892"/>
                </a:lnTo>
                <a:lnTo>
                  <a:pt x="82092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9" name="bk object 329"/>
          <p:cNvSpPr/>
          <p:nvPr/>
        </p:nvSpPr>
        <p:spPr>
          <a:xfrm>
            <a:off x="5498715" y="6734342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52" y="0"/>
                </a:lnTo>
                <a:lnTo>
                  <a:pt x="0" y="1917"/>
                </a:lnTo>
                <a:lnTo>
                  <a:pt x="0" y="6616"/>
                </a:lnTo>
                <a:lnTo>
                  <a:pt x="1752" y="8521"/>
                </a:lnTo>
                <a:lnTo>
                  <a:pt x="82080" y="8521"/>
                </a:lnTo>
                <a:lnTo>
                  <a:pt x="83832" y="6616"/>
                </a:lnTo>
                <a:lnTo>
                  <a:pt x="83832" y="1917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0" name="bk object 330"/>
          <p:cNvSpPr/>
          <p:nvPr/>
        </p:nvSpPr>
        <p:spPr>
          <a:xfrm>
            <a:off x="5384272" y="6786530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52" y="0"/>
                </a:lnTo>
                <a:lnTo>
                  <a:pt x="0" y="1943"/>
                </a:lnTo>
                <a:lnTo>
                  <a:pt x="0" y="6629"/>
                </a:lnTo>
                <a:lnTo>
                  <a:pt x="1752" y="8521"/>
                </a:lnTo>
                <a:lnTo>
                  <a:pt x="82080" y="8521"/>
                </a:lnTo>
                <a:lnTo>
                  <a:pt x="83845" y="6629"/>
                </a:lnTo>
                <a:lnTo>
                  <a:pt x="83845" y="1943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1" name="bk object 331"/>
          <p:cNvSpPr/>
          <p:nvPr/>
        </p:nvSpPr>
        <p:spPr>
          <a:xfrm>
            <a:off x="4773274" y="6749821"/>
            <a:ext cx="96291" cy="8061"/>
          </a:xfrm>
          <a:custGeom>
            <a:avLst/>
            <a:gdLst/>
            <a:ahLst/>
            <a:cxnLst/>
            <a:rect l="l" t="t" r="r" b="b"/>
            <a:pathLst>
              <a:path w="84454" h="8890">
                <a:moveTo>
                  <a:pt x="82080" y="0"/>
                </a:moveTo>
                <a:lnTo>
                  <a:pt x="1765" y="0"/>
                </a:lnTo>
                <a:lnTo>
                  <a:pt x="0" y="1917"/>
                </a:lnTo>
                <a:lnTo>
                  <a:pt x="0" y="6603"/>
                </a:lnTo>
                <a:lnTo>
                  <a:pt x="1765" y="8547"/>
                </a:lnTo>
                <a:lnTo>
                  <a:pt x="82080" y="8547"/>
                </a:lnTo>
                <a:lnTo>
                  <a:pt x="83832" y="6603"/>
                </a:lnTo>
                <a:lnTo>
                  <a:pt x="83832" y="1917"/>
                </a:lnTo>
                <a:lnTo>
                  <a:pt x="82080" y="0"/>
                </a:lnTo>
                <a:close/>
              </a:path>
            </a:pathLst>
          </a:custGeom>
          <a:solidFill>
            <a:srgbClr val="3FB68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2" name="bk object 332"/>
          <p:cNvSpPr/>
          <p:nvPr/>
        </p:nvSpPr>
        <p:spPr>
          <a:xfrm>
            <a:off x="2174146" y="4507498"/>
            <a:ext cx="1243092" cy="1961814"/>
          </a:xfrm>
          <a:custGeom>
            <a:avLst/>
            <a:gdLst/>
            <a:ahLst/>
            <a:cxnLst/>
            <a:rect l="l" t="t" r="r" b="b"/>
            <a:pathLst>
              <a:path w="1090295" h="2163445">
                <a:moveTo>
                  <a:pt x="564959" y="1661502"/>
                </a:moveTo>
                <a:lnTo>
                  <a:pt x="522782" y="1661502"/>
                </a:lnTo>
                <a:lnTo>
                  <a:pt x="522782" y="2141955"/>
                </a:lnTo>
                <a:lnTo>
                  <a:pt x="524435" y="2150156"/>
                </a:lnTo>
                <a:lnTo>
                  <a:pt x="528948" y="2156844"/>
                </a:lnTo>
                <a:lnTo>
                  <a:pt x="535652" y="2161349"/>
                </a:lnTo>
                <a:lnTo>
                  <a:pt x="543877" y="2162999"/>
                </a:lnTo>
                <a:lnTo>
                  <a:pt x="552068" y="2161349"/>
                </a:lnTo>
                <a:lnTo>
                  <a:pt x="558771" y="2156844"/>
                </a:lnTo>
                <a:lnTo>
                  <a:pt x="563297" y="2150156"/>
                </a:lnTo>
                <a:lnTo>
                  <a:pt x="564959" y="2141955"/>
                </a:lnTo>
                <a:lnTo>
                  <a:pt x="564959" y="1661502"/>
                </a:lnTo>
                <a:close/>
              </a:path>
              <a:path w="1090295" h="2163445">
                <a:moveTo>
                  <a:pt x="547712" y="0"/>
                </a:moveTo>
                <a:lnTo>
                  <a:pt x="547268" y="1320"/>
                </a:lnTo>
                <a:lnTo>
                  <a:pt x="381228" y="472058"/>
                </a:lnTo>
                <a:lnTo>
                  <a:pt x="425526" y="472935"/>
                </a:lnTo>
                <a:lnTo>
                  <a:pt x="354698" y="584199"/>
                </a:lnTo>
                <a:lnTo>
                  <a:pt x="414566" y="585355"/>
                </a:lnTo>
                <a:lnTo>
                  <a:pt x="314959" y="741870"/>
                </a:lnTo>
                <a:lnTo>
                  <a:pt x="368249" y="742886"/>
                </a:lnTo>
                <a:lnTo>
                  <a:pt x="261924" y="909878"/>
                </a:lnTo>
                <a:lnTo>
                  <a:pt x="328701" y="911186"/>
                </a:lnTo>
                <a:lnTo>
                  <a:pt x="192989" y="1124330"/>
                </a:lnTo>
                <a:lnTo>
                  <a:pt x="261391" y="1125626"/>
                </a:lnTo>
                <a:lnTo>
                  <a:pt x="94792" y="1386750"/>
                </a:lnTo>
                <a:lnTo>
                  <a:pt x="170345" y="1388312"/>
                </a:lnTo>
                <a:lnTo>
                  <a:pt x="0" y="1654491"/>
                </a:lnTo>
                <a:lnTo>
                  <a:pt x="344411" y="1661502"/>
                </a:lnTo>
                <a:lnTo>
                  <a:pt x="1090293" y="1661502"/>
                </a:lnTo>
                <a:lnTo>
                  <a:pt x="921586" y="1392656"/>
                </a:lnTo>
                <a:lnTo>
                  <a:pt x="1009597" y="1392656"/>
                </a:lnTo>
                <a:lnTo>
                  <a:pt x="843977" y="1128026"/>
                </a:lnTo>
                <a:lnTo>
                  <a:pt x="880362" y="1127988"/>
                </a:lnTo>
                <a:lnTo>
                  <a:pt x="745502" y="913041"/>
                </a:lnTo>
                <a:lnTo>
                  <a:pt x="832407" y="912939"/>
                </a:lnTo>
                <a:lnTo>
                  <a:pt x="726668" y="744385"/>
                </a:lnTo>
                <a:lnTo>
                  <a:pt x="779308" y="744334"/>
                </a:lnTo>
                <a:lnTo>
                  <a:pt x="680186" y="586308"/>
                </a:lnTo>
                <a:lnTo>
                  <a:pt x="739457" y="586257"/>
                </a:lnTo>
                <a:lnTo>
                  <a:pt x="668997" y="473875"/>
                </a:lnTo>
                <a:lnTo>
                  <a:pt x="712952" y="473836"/>
                </a:lnTo>
                <a:lnTo>
                  <a:pt x="547712" y="0"/>
                </a:ln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3" name="bk object 333"/>
          <p:cNvSpPr/>
          <p:nvPr/>
        </p:nvSpPr>
        <p:spPr>
          <a:xfrm>
            <a:off x="1144593" y="3982320"/>
            <a:ext cx="1439293" cy="2271029"/>
          </a:xfrm>
          <a:custGeom>
            <a:avLst/>
            <a:gdLst/>
            <a:ahLst/>
            <a:cxnLst/>
            <a:rect l="l" t="t" r="r" b="b"/>
            <a:pathLst>
              <a:path w="1262380" h="2504440">
                <a:moveTo>
                  <a:pt x="654062" y="1923654"/>
                </a:moveTo>
                <a:lnTo>
                  <a:pt x="605269" y="1923654"/>
                </a:lnTo>
                <a:lnTo>
                  <a:pt x="605269" y="2479926"/>
                </a:lnTo>
                <a:lnTo>
                  <a:pt x="607180" y="2489424"/>
                </a:lnTo>
                <a:lnTo>
                  <a:pt x="612395" y="2497170"/>
                </a:lnTo>
                <a:lnTo>
                  <a:pt x="620137" y="2502386"/>
                </a:lnTo>
                <a:lnTo>
                  <a:pt x="629627" y="2504298"/>
                </a:lnTo>
                <a:lnTo>
                  <a:pt x="639130" y="2502386"/>
                </a:lnTo>
                <a:lnTo>
                  <a:pt x="646898" y="2497170"/>
                </a:lnTo>
                <a:lnTo>
                  <a:pt x="652139" y="2489424"/>
                </a:lnTo>
                <a:lnTo>
                  <a:pt x="654062" y="2479926"/>
                </a:lnTo>
                <a:lnTo>
                  <a:pt x="654062" y="1923654"/>
                </a:lnTo>
                <a:close/>
              </a:path>
              <a:path w="1262380" h="2504440">
                <a:moveTo>
                  <a:pt x="634123" y="0"/>
                </a:moveTo>
                <a:lnTo>
                  <a:pt x="633552" y="1562"/>
                </a:lnTo>
                <a:lnTo>
                  <a:pt x="441325" y="546568"/>
                </a:lnTo>
                <a:lnTo>
                  <a:pt x="492633" y="547559"/>
                </a:lnTo>
                <a:lnTo>
                  <a:pt x="410641" y="676388"/>
                </a:lnTo>
                <a:lnTo>
                  <a:pt x="479958" y="677721"/>
                </a:lnTo>
                <a:lnTo>
                  <a:pt x="364616" y="858925"/>
                </a:lnTo>
                <a:lnTo>
                  <a:pt x="426326" y="860106"/>
                </a:lnTo>
                <a:lnTo>
                  <a:pt x="303225" y="1053451"/>
                </a:lnTo>
                <a:lnTo>
                  <a:pt x="380491" y="1054975"/>
                </a:lnTo>
                <a:lnTo>
                  <a:pt x="223443" y="1301710"/>
                </a:lnTo>
                <a:lnTo>
                  <a:pt x="302653" y="1303234"/>
                </a:lnTo>
                <a:lnTo>
                  <a:pt x="109702" y="1605558"/>
                </a:lnTo>
                <a:lnTo>
                  <a:pt x="197218" y="1607386"/>
                </a:lnTo>
                <a:lnTo>
                  <a:pt x="0" y="1915552"/>
                </a:lnTo>
                <a:lnTo>
                  <a:pt x="398767" y="1923654"/>
                </a:lnTo>
                <a:lnTo>
                  <a:pt x="1262303" y="1923654"/>
                </a:lnTo>
                <a:lnTo>
                  <a:pt x="1066990" y="1612441"/>
                </a:lnTo>
                <a:lnTo>
                  <a:pt x="1168857" y="1612441"/>
                </a:lnTo>
                <a:lnTo>
                  <a:pt x="977125" y="1306028"/>
                </a:lnTo>
                <a:lnTo>
                  <a:pt x="1019225" y="1305990"/>
                </a:lnTo>
                <a:lnTo>
                  <a:pt x="863117" y="1057095"/>
                </a:lnTo>
                <a:lnTo>
                  <a:pt x="963726" y="1056981"/>
                </a:lnTo>
                <a:lnTo>
                  <a:pt x="841311" y="861858"/>
                </a:lnTo>
                <a:lnTo>
                  <a:pt x="902208" y="861782"/>
                </a:lnTo>
                <a:lnTo>
                  <a:pt x="787488" y="678839"/>
                </a:lnTo>
                <a:lnTo>
                  <a:pt x="856119" y="678762"/>
                </a:lnTo>
                <a:lnTo>
                  <a:pt x="774509" y="548676"/>
                </a:lnTo>
                <a:lnTo>
                  <a:pt x="825398" y="548626"/>
                </a:lnTo>
                <a:lnTo>
                  <a:pt x="634123" y="0"/>
                </a:lnTo>
                <a:close/>
              </a:path>
              <a:path w="1262380" h="2504440">
                <a:moveTo>
                  <a:pt x="633552" y="1562"/>
                </a:move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4" name="bk object 334"/>
          <p:cNvSpPr/>
          <p:nvPr/>
        </p:nvSpPr>
        <p:spPr>
          <a:xfrm>
            <a:off x="582739" y="4430732"/>
            <a:ext cx="945532" cy="1491370"/>
          </a:xfrm>
          <a:custGeom>
            <a:avLst/>
            <a:gdLst/>
            <a:ahLst/>
            <a:cxnLst/>
            <a:rect l="l" t="t" r="r" b="b"/>
            <a:pathLst>
              <a:path w="829310" h="1644650">
                <a:moveTo>
                  <a:pt x="429487" y="1263039"/>
                </a:moveTo>
                <a:lnTo>
                  <a:pt x="397445" y="1263039"/>
                </a:lnTo>
                <a:lnTo>
                  <a:pt x="397445" y="1637142"/>
                </a:lnTo>
                <a:lnTo>
                  <a:pt x="404595" y="1644330"/>
                </a:lnTo>
                <a:lnTo>
                  <a:pt x="422299" y="1644330"/>
                </a:lnTo>
                <a:lnTo>
                  <a:pt x="429487" y="1637142"/>
                </a:lnTo>
                <a:lnTo>
                  <a:pt x="429487" y="1263039"/>
                </a:lnTo>
                <a:close/>
              </a:path>
              <a:path w="829310" h="1644650">
                <a:moveTo>
                  <a:pt x="416355" y="0"/>
                </a:moveTo>
                <a:lnTo>
                  <a:pt x="416012" y="1028"/>
                </a:lnTo>
                <a:lnTo>
                  <a:pt x="289788" y="358862"/>
                </a:lnTo>
                <a:lnTo>
                  <a:pt x="323481" y="359523"/>
                </a:lnTo>
                <a:lnTo>
                  <a:pt x="269621" y="444117"/>
                </a:lnTo>
                <a:lnTo>
                  <a:pt x="315137" y="444994"/>
                </a:lnTo>
                <a:lnTo>
                  <a:pt x="239395" y="563967"/>
                </a:lnTo>
                <a:lnTo>
                  <a:pt x="279933" y="564742"/>
                </a:lnTo>
                <a:lnTo>
                  <a:pt x="199123" y="691691"/>
                </a:lnTo>
                <a:lnTo>
                  <a:pt x="249859" y="692682"/>
                </a:lnTo>
                <a:lnTo>
                  <a:pt x="146710" y="854696"/>
                </a:lnTo>
                <a:lnTo>
                  <a:pt x="198742" y="855686"/>
                </a:lnTo>
                <a:lnTo>
                  <a:pt x="72021" y="1054213"/>
                </a:lnTo>
                <a:lnTo>
                  <a:pt x="129501" y="1055394"/>
                </a:lnTo>
                <a:lnTo>
                  <a:pt x="0" y="1257705"/>
                </a:lnTo>
                <a:lnTo>
                  <a:pt x="261848" y="1263039"/>
                </a:lnTo>
                <a:lnTo>
                  <a:pt x="828826" y="1263039"/>
                </a:lnTo>
                <a:lnTo>
                  <a:pt x="700581" y="1058721"/>
                </a:lnTo>
                <a:lnTo>
                  <a:pt x="767472" y="1058721"/>
                </a:lnTo>
                <a:lnTo>
                  <a:pt x="641590" y="857540"/>
                </a:lnTo>
                <a:lnTo>
                  <a:pt x="669225" y="857502"/>
                </a:lnTo>
                <a:lnTo>
                  <a:pt x="566710" y="694091"/>
                </a:lnTo>
                <a:lnTo>
                  <a:pt x="632788" y="694002"/>
                </a:lnTo>
                <a:lnTo>
                  <a:pt x="552397" y="565898"/>
                </a:lnTo>
                <a:lnTo>
                  <a:pt x="592402" y="565859"/>
                </a:lnTo>
                <a:lnTo>
                  <a:pt x="517079" y="445730"/>
                </a:lnTo>
                <a:lnTo>
                  <a:pt x="562138" y="445679"/>
                </a:lnTo>
                <a:lnTo>
                  <a:pt x="508544" y="360259"/>
                </a:lnTo>
                <a:lnTo>
                  <a:pt x="541933" y="360221"/>
                </a:lnTo>
                <a:lnTo>
                  <a:pt x="416355" y="0"/>
                </a:lnTo>
                <a:close/>
              </a:path>
              <a:path w="829310" h="1644650">
                <a:moveTo>
                  <a:pt x="416012" y="1028"/>
                </a:move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5" name="bk object 335"/>
          <p:cNvSpPr/>
          <p:nvPr/>
        </p:nvSpPr>
        <p:spPr>
          <a:xfrm>
            <a:off x="3230237" y="5247390"/>
            <a:ext cx="602360" cy="950101"/>
          </a:xfrm>
          <a:custGeom>
            <a:avLst/>
            <a:gdLst/>
            <a:ahLst/>
            <a:cxnLst/>
            <a:rect l="l" t="t" r="r" b="b"/>
            <a:pathLst>
              <a:path w="528320" h="1047750">
                <a:moveTo>
                  <a:pt x="273456" y="804379"/>
                </a:moveTo>
                <a:lnTo>
                  <a:pt x="253047" y="804379"/>
                </a:lnTo>
                <a:lnTo>
                  <a:pt x="253047" y="1042593"/>
                </a:lnTo>
                <a:lnTo>
                  <a:pt x="257619" y="1047152"/>
                </a:lnTo>
                <a:lnTo>
                  <a:pt x="268884" y="1047152"/>
                </a:lnTo>
                <a:lnTo>
                  <a:pt x="273456" y="1042593"/>
                </a:lnTo>
                <a:lnTo>
                  <a:pt x="273456" y="804379"/>
                </a:lnTo>
                <a:close/>
              </a:path>
              <a:path w="528320" h="1047750">
                <a:moveTo>
                  <a:pt x="265150" y="0"/>
                </a:moveTo>
                <a:lnTo>
                  <a:pt x="184531" y="228549"/>
                </a:lnTo>
                <a:lnTo>
                  <a:pt x="205955" y="228968"/>
                </a:lnTo>
                <a:lnTo>
                  <a:pt x="171665" y="282829"/>
                </a:lnTo>
                <a:lnTo>
                  <a:pt x="200672" y="283400"/>
                </a:lnTo>
                <a:lnTo>
                  <a:pt x="152438" y="359130"/>
                </a:lnTo>
                <a:lnTo>
                  <a:pt x="178206" y="359625"/>
                </a:lnTo>
                <a:lnTo>
                  <a:pt x="126784" y="440474"/>
                </a:lnTo>
                <a:lnTo>
                  <a:pt x="159105" y="441096"/>
                </a:lnTo>
                <a:lnTo>
                  <a:pt x="93408" y="544321"/>
                </a:lnTo>
                <a:lnTo>
                  <a:pt x="126517" y="544931"/>
                </a:lnTo>
                <a:lnTo>
                  <a:pt x="45821" y="671346"/>
                </a:lnTo>
                <a:lnTo>
                  <a:pt x="82435" y="672108"/>
                </a:lnTo>
                <a:lnTo>
                  <a:pt x="0" y="800950"/>
                </a:lnTo>
                <a:lnTo>
                  <a:pt x="166712" y="804379"/>
                </a:lnTo>
                <a:lnTo>
                  <a:pt x="527799" y="804379"/>
                </a:lnTo>
                <a:lnTo>
                  <a:pt x="446112" y="674191"/>
                </a:lnTo>
                <a:lnTo>
                  <a:pt x="488746" y="674191"/>
                </a:lnTo>
                <a:lnTo>
                  <a:pt x="408546" y="546112"/>
                </a:lnTo>
                <a:lnTo>
                  <a:pt x="426161" y="546074"/>
                </a:lnTo>
                <a:lnTo>
                  <a:pt x="360845" y="441998"/>
                </a:lnTo>
                <a:lnTo>
                  <a:pt x="402945" y="441960"/>
                </a:lnTo>
                <a:lnTo>
                  <a:pt x="351789" y="360349"/>
                </a:lnTo>
                <a:lnTo>
                  <a:pt x="377253" y="360349"/>
                </a:lnTo>
                <a:lnTo>
                  <a:pt x="329247" y="283857"/>
                </a:lnTo>
                <a:lnTo>
                  <a:pt x="357949" y="283857"/>
                </a:lnTo>
                <a:lnTo>
                  <a:pt x="323811" y="229425"/>
                </a:lnTo>
                <a:lnTo>
                  <a:pt x="345084" y="229425"/>
                </a:lnTo>
                <a:lnTo>
                  <a:pt x="265150" y="0"/>
                </a:lnTo>
                <a:close/>
              </a:path>
              <a:path w="528320" h="1047750">
                <a:moveTo>
                  <a:pt x="264922" y="647"/>
                </a:move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6" name="bk object 336"/>
          <p:cNvSpPr/>
          <p:nvPr/>
        </p:nvSpPr>
        <p:spPr>
          <a:xfrm>
            <a:off x="18950" y="3846775"/>
            <a:ext cx="1092502" cy="1723425"/>
          </a:xfrm>
          <a:custGeom>
            <a:avLst/>
            <a:gdLst/>
            <a:ahLst/>
            <a:cxnLst/>
            <a:rect l="l" t="t" r="r" b="b"/>
            <a:pathLst>
              <a:path w="958215" h="1900554">
                <a:moveTo>
                  <a:pt x="496328" y="1459698"/>
                </a:moveTo>
                <a:lnTo>
                  <a:pt x="459244" y="1459698"/>
                </a:lnTo>
                <a:lnTo>
                  <a:pt x="459244" y="1881745"/>
                </a:lnTo>
                <a:lnTo>
                  <a:pt x="460701" y="1888974"/>
                </a:lnTo>
                <a:lnTo>
                  <a:pt x="464672" y="1894862"/>
                </a:lnTo>
                <a:lnTo>
                  <a:pt x="470555" y="1898823"/>
                </a:lnTo>
                <a:lnTo>
                  <a:pt x="477748" y="1900274"/>
                </a:lnTo>
                <a:lnTo>
                  <a:pt x="484986" y="1898823"/>
                </a:lnTo>
                <a:lnTo>
                  <a:pt x="490891" y="1894862"/>
                </a:lnTo>
                <a:lnTo>
                  <a:pt x="494870" y="1888974"/>
                </a:lnTo>
                <a:lnTo>
                  <a:pt x="496328" y="1881745"/>
                </a:lnTo>
                <a:lnTo>
                  <a:pt x="496328" y="1459698"/>
                </a:lnTo>
                <a:close/>
              </a:path>
              <a:path w="958215" h="1900554">
                <a:moveTo>
                  <a:pt x="481177" y="0"/>
                </a:moveTo>
                <a:lnTo>
                  <a:pt x="334886" y="414731"/>
                </a:lnTo>
                <a:lnTo>
                  <a:pt x="373837" y="415493"/>
                </a:lnTo>
                <a:lnTo>
                  <a:pt x="311556" y="513232"/>
                </a:lnTo>
                <a:lnTo>
                  <a:pt x="364197" y="514261"/>
                </a:lnTo>
                <a:lnTo>
                  <a:pt x="276656" y="651738"/>
                </a:lnTo>
                <a:lnTo>
                  <a:pt x="323507" y="652653"/>
                </a:lnTo>
                <a:lnTo>
                  <a:pt x="230098" y="799362"/>
                </a:lnTo>
                <a:lnTo>
                  <a:pt x="288721" y="800479"/>
                </a:lnTo>
                <a:lnTo>
                  <a:pt x="169532" y="987715"/>
                </a:lnTo>
                <a:lnTo>
                  <a:pt x="229641" y="988896"/>
                </a:lnTo>
                <a:lnTo>
                  <a:pt x="83248" y="1218297"/>
                </a:lnTo>
                <a:lnTo>
                  <a:pt x="149631" y="1219668"/>
                </a:lnTo>
                <a:lnTo>
                  <a:pt x="0" y="1453488"/>
                </a:lnTo>
                <a:lnTo>
                  <a:pt x="302577" y="1459698"/>
                </a:lnTo>
                <a:lnTo>
                  <a:pt x="957820" y="1459698"/>
                </a:lnTo>
                <a:lnTo>
                  <a:pt x="809599" y="1223491"/>
                </a:lnTo>
                <a:lnTo>
                  <a:pt x="886903" y="1223491"/>
                </a:lnTo>
                <a:lnTo>
                  <a:pt x="741426" y="991017"/>
                </a:lnTo>
                <a:lnTo>
                  <a:pt x="773366" y="990967"/>
                </a:lnTo>
                <a:lnTo>
                  <a:pt x="654900" y="802105"/>
                </a:lnTo>
                <a:lnTo>
                  <a:pt x="731266" y="802029"/>
                </a:lnTo>
                <a:lnTo>
                  <a:pt x="638378" y="653986"/>
                </a:lnTo>
                <a:lnTo>
                  <a:pt x="684593" y="653923"/>
                </a:lnTo>
                <a:lnTo>
                  <a:pt x="597535" y="515086"/>
                </a:lnTo>
                <a:lnTo>
                  <a:pt x="649617" y="515048"/>
                </a:lnTo>
                <a:lnTo>
                  <a:pt x="587717" y="416331"/>
                </a:lnTo>
                <a:lnTo>
                  <a:pt x="626313" y="416293"/>
                </a:lnTo>
                <a:lnTo>
                  <a:pt x="481177" y="0"/>
                </a:lnTo>
                <a:close/>
              </a:path>
              <a:path w="958215" h="1900554">
                <a:moveTo>
                  <a:pt x="480758" y="1168"/>
                </a:move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7" name="bk object 337"/>
          <p:cNvSpPr/>
          <p:nvPr/>
        </p:nvSpPr>
        <p:spPr>
          <a:xfrm>
            <a:off x="14480" y="4022230"/>
            <a:ext cx="606704" cy="1723425"/>
          </a:xfrm>
          <a:custGeom>
            <a:avLst/>
            <a:gdLst/>
            <a:ahLst/>
            <a:cxnLst/>
            <a:rect l="l" t="t" r="r" b="b"/>
            <a:pathLst>
              <a:path w="532130" h="1900554">
                <a:moveTo>
                  <a:pt x="70194" y="1459711"/>
                </a:moveTo>
                <a:lnTo>
                  <a:pt x="33186" y="1459711"/>
                </a:lnTo>
                <a:lnTo>
                  <a:pt x="33186" y="1881770"/>
                </a:lnTo>
                <a:lnTo>
                  <a:pt x="34637" y="1888985"/>
                </a:lnTo>
                <a:lnTo>
                  <a:pt x="38594" y="1894879"/>
                </a:lnTo>
                <a:lnTo>
                  <a:pt x="44464" y="1898854"/>
                </a:lnTo>
                <a:lnTo>
                  <a:pt x="51652" y="1900312"/>
                </a:lnTo>
                <a:lnTo>
                  <a:pt x="58867" y="1898854"/>
                </a:lnTo>
                <a:lnTo>
                  <a:pt x="64761" y="1894879"/>
                </a:lnTo>
                <a:lnTo>
                  <a:pt x="68736" y="1888985"/>
                </a:lnTo>
                <a:lnTo>
                  <a:pt x="70194" y="1881770"/>
                </a:lnTo>
                <a:lnTo>
                  <a:pt x="70194" y="1459711"/>
                </a:lnTo>
                <a:close/>
              </a:path>
              <a:path w="532130" h="1900554">
                <a:moveTo>
                  <a:pt x="55081" y="0"/>
                </a:moveTo>
                <a:lnTo>
                  <a:pt x="0" y="156148"/>
                </a:lnTo>
                <a:lnTo>
                  <a:pt x="0" y="1459711"/>
                </a:lnTo>
                <a:lnTo>
                  <a:pt x="531724" y="1459711"/>
                </a:lnTo>
                <a:lnTo>
                  <a:pt x="383503" y="1223504"/>
                </a:lnTo>
                <a:lnTo>
                  <a:pt x="460846" y="1223504"/>
                </a:lnTo>
                <a:lnTo>
                  <a:pt x="315367" y="991005"/>
                </a:lnTo>
                <a:lnTo>
                  <a:pt x="347295" y="990992"/>
                </a:lnTo>
                <a:lnTo>
                  <a:pt x="228804" y="802118"/>
                </a:lnTo>
                <a:lnTo>
                  <a:pt x="305169" y="802041"/>
                </a:lnTo>
                <a:lnTo>
                  <a:pt x="212281" y="653997"/>
                </a:lnTo>
                <a:lnTo>
                  <a:pt x="258535" y="653934"/>
                </a:lnTo>
                <a:lnTo>
                  <a:pt x="171438" y="515110"/>
                </a:lnTo>
                <a:lnTo>
                  <a:pt x="223508" y="515059"/>
                </a:lnTo>
                <a:lnTo>
                  <a:pt x="161621" y="416344"/>
                </a:lnTo>
                <a:lnTo>
                  <a:pt x="200178" y="416305"/>
                </a:lnTo>
                <a:lnTo>
                  <a:pt x="55081" y="0"/>
                </a:lnTo>
                <a:close/>
              </a:path>
              <a:path w="532130" h="1900554">
                <a:moveTo>
                  <a:pt x="54662" y="1181"/>
                </a:move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8" name="bk object 338"/>
          <p:cNvSpPr/>
          <p:nvPr/>
        </p:nvSpPr>
        <p:spPr>
          <a:xfrm>
            <a:off x="14480" y="5387980"/>
            <a:ext cx="67331" cy="85221"/>
          </a:xfrm>
          <a:custGeom>
            <a:avLst/>
            <a:gdLst/>
            <a:ahLst/>
            <a:cxnLst/>
            <a:rect l="l" t="t" r="r" b="b"/>
            <a:pathLst>
              <a:path w="59055" h="93979">
                <a:moveTo>
                  <a:pt x="0" y="0"/>
                </a:moveTo>
                <a:lnTo>
                  <a:pt x="0" y="93604"/>
                </a:lnTo>
                <a:lnTo>
                  <a:pt x="58731" y="93604"/>
                </a:lnTo>
                <a:lnTo>
                  <a:pt x="0" y="0"/>
                </a:ln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9" name="bk object 339"/>
          <p:cNvSpPr/>
          <p:nvPr/>
        </p:nvSpPr>
        <p:spPr>
          <a:xfrm>
            <a:off x="14480" y="4978147"/>
            <a:ext cx="5939618" cy="1877745"/>
          </a:xfrm>
          <a:custGeom>
            <a:avLst/>
            <a:gdLst/>
            <a:ahLst/>
            <a:cxnLst/>
            <a:rect l="l" t="t" r="r" b="b"/>
            <a:pathLst>
              <a:path w="5209540" h="2070734">
                <a:moveTo>
                  <a:pt x="0" y="0"/>
                </a:moveTo>
                <a:lnTo>
                  <a:pt x="0" y="2070208"/>
                </a:lnTo>
                <a:lnTo>
                  <a:pt x="5209143" y="2070208"/>
                </a:lnTo>
                <a:lnTo>
                  <a:pt x="5054095" y="1900976"/>
                </a:lnTo>
                <a:lnTo>
                  <a:pt x="4772906" y="1769280"/>
                </a:lnTo>
                <a:lnTo>
                  <a:pt x="4519937" y="1702083"/>
                </a:lnTo>
                <a:lnTo>
                  <a:pt x="4410082" y="1683266"/>
                </a:lnTo>
                <a:lnTo>
                  <a:pt x="4215904" y="1646313"/>
                </a:lnTo>
                <a:lnTo>
                  <a:pt x="4082203" y="1565017"/>
                </a:lnTo>
                <a:lnTo>
                  <a:pt x="4004942" y="1483720"/>
                </a:lnTo>
                <a:lnTo>
                  <a:pt x="3980086" y="1446767"/>
                </a:lnTo>
                <a:lnTo>
                  <a:pt x="3557137" y="1158529"/>
                </a:lnTo>
                <a:lnTo>
                  <a:pt x="2983008" y="1027506"/>
                </a:lnTo>
                <a:lnTo>
                  <a:pt x="2507091" y="995244"/>
                </a:lnTo>
                <a:lnTo>
                  <a:pt x="2260050" y="995244"/>
                </a:lnTo>
                <a:lnTo>
                  <a:pt x="1858274" y="944857"/>
                </a:lnTo>
                <a:lnTo>
                  <a:pt x="1561310" y="834005"/>
                </a:lnTo>
                <a:lnTo>
                  <a:pt x="1377220" y="723154"/>
                </a:lnTo>
                <a:lnTo>
                  <a:pt x="1314065" y="672766"/>
                </a:lnTo>
                <a:lnTo>
                  <a:pt x="1279555" y="626542"/>
                </a:lnTo>
                <a:lnTo>
                  <a:pt x="1243589" y="582355"/>
                </a:lnTo>
                <a:lnTo>
                  <a:pt x="1206241" y="540160"/>
                </a:lnTo>
                <a:lnTo>
                  <a:pt x="1167584" y="499915"/>
                </a:lnTo>
                <a:lnTo>
                  <a:pt x="1127692" y="461575"/>
                </a:lnTo>
                <a:lnTo>
                  <a:pt x="1086640" y="425096"/>
                </a:lnTo>
                <a:lnTo>
                  <a:pt x="1044501" y="390435"/>
                </a:lnTo>
                <a:lnTo>
                  <a:pt x="1001348" y="357547"/>
                </a:lnTo>
                <a:lnTo>
                  <a:pt x="957257" y="326390"/>
                </a:lnTo>
                <a:lnTo>
                  <a:pt x="912301" y="296919"/>
                </a:lnTo>
                <a:lnTo>
                  <a:pt x="866554" y="269090"/>
                </a:lnTo>
                <a:lnTo>
                  <a:pt x="820090" y="242860"/>
                </a:lnTo>
                <a:lnTo>
                  <a:pt x="772983" y="218184"/>
                </a:lnTo>
                <a:lnTo>
                  <a:pt x="725306" y="195019"/>
                </a:lnTo>
                <a:lnTo>
                  <a:pt x="677134" y="173321"/>
                </a:lnTo>
                <a:lnTo>
                  <a:pt x="628541" y="153046"/>
                </a:lnTo>
                <a:lnTo>
                  <a:pt x="579600" y="134151"/>
                </a:lnTo>
                <a:lnTo>
                  <a:pt x="530385" y="116591"/>
                </a:lnTo>
                <a:lnTo>
                  <a:pt x="480972" y="100323"/>
                </a:lnTo>
                <a:lnTo>
                  <a:pt x="431432" y="85302"/>
                </a:lnTo>
                <a:lnTo>
                  <a:pt x="381841" y="71486"/>
                </a:lnTo>
                <a:lnTo>
                  <a:pt x="332272" y="58830"/>
                </a:lnTo>
                <a:lnTo>
                  <a:pt x="282799" y="47290"/>
                </a:lnTo>
                <a:lnTo>
                  <a:pt x="233496" y="36823"/>
                </a:lnTo>
                <a:lnTo>
                  <a:pt x="184437" y="27384"/>
                </a:lnTo>
                <a:lnTo>
                  <a:pt x="135697" y="18931"/>
                </a:lnTo>
                <a:lnTo>
                  <a:pt x="87348" y="11418"/>
                </a:lnTo>
                <a:lnTo>
                  <a:pt x="39465" y="4803"/>
                </a:lnTo>
                <a:lnTo>
                  <a:pt x="0" y="0"/>
                </a:lnTo>
                <a:close/>
              </a:path>
              <a:path w="5209540" h="2070734">
                <a:moveTo>
                  <a:pt x="2477408" y="993232"/>
                </a:moveTo>
                <a:lnTo>
                  <a:pt x="2260050" y="995244"/>
                </a:lnTo>
                <a:lnTo>
                  <a:pt x="2507091" y="995244"/>
                </a:lnTo>
                <a:lnTo>
                  <a:pt x="2477408" y="993232"/>
                </a:lnTo>
                <a:close/>
              </a:path>
            </a:pathLst>
          </a:custGeom>
          <a:solidFill>
            <a:srgbClr val="9FD0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0" name="bk object 340"/>
          <p:cNvSpPr/>
          <p:nvPr/>
        </p:nvSpPr>
        <p:spPr>
          <a:xfrm>
            <a:off x="14480" y="4468497"/>
            <a:ext cx="1156937" cy="1956056"/>
          </a:xfrm>
          <a:custGeom>
            <a:avLst/>
            <a:gdLst/>
            <a:ahLst/>
            <a:cxnLst/>
            <a:rect l="l" t="t" r="r" b="b"/>
            <a:pathLst>
              <a:path w="1014730" h="2157095">
                <a:moveTo>
                  <a:pt x="310334" y="0"/>
                </a:moveTo>
                <a:lnTo>
                  <a:pt x="94167" y="612851"/>
                </a:lnTo>
                <a:lnTo>
                  <a:pt x="151686" y="613956"/>
                </a:lnTo>
                <a:lnTo>
                  <a:pt x="59763" y="758418"/>
                </a:lnTo>
                <a:lnTo>
                  <a:pt x="137487" y="759929"/>
                </a:lnTo>
                <a:lnTo>
                  <a:pt x="8138" y="963091"/>
                </a:lnTo>
                <a:lnTo>
                  <a:pt x="77378" y="964450"/>
                </a:lnTo>
                <a:lnTo>
                  <a:pt x="0" y="1085965"/>
                </a:lnTo>
                <a:lnTo>
                  <a:pt x="0" y="1182401"/>
                </a:lnTo>
                <a:lnTo>
                  <a:pt x="25994" y="1182916"/>
                </a:lnTo>
                <a:lnTo>
                  <a:pt x="0" y="1223743"/>
                </a:lnTo>
                <a:lnTo>
                  <a:pt x="0" y="2156042"/>
                </a:lnTo>
                <a:lnTo>
                  <a:pt x="46441" y="2156992"/>
                </a:lnTo>
                <a:lnTo>
                  <a:pt x="1014726" y="2156992"/>
                </a:lnTo>
                <a:lnTo>
                  <a:pt x="795665" y="1807971"/>
                </a:lnTo>
                <a:lnTo>
                  <a:pt x="909938" y="1807971"/>
                </a:lnTo>
                <a:lnTo>
                  <a:pt x="694941" y="1464436"/>
                </a:lnTo>
                <a:lnTo>
                  <a:pt x="742185" y="1464360"/>
                </a:lnTo>
                <a:lnTo>
                  <a:pt x="567090" y="1185303"/>
                </a:lnTo>
                <a:lnTo>
                  <a:pt x="679917" y="1185189"/>
                </a:lnTo>
                <a:lnTo>
                  <a:pt x="542643" y="966393"/>
                </a:lnTo>
                <a:lnTo>
                  <a:pt x="610981" y="966317"/>
                </a:lnTo>
                <a:lnTo>
                  <a:pt x="482318" y="761187"/>
                </a:lnTo>
                <a:lnTo>
                  <a:pt x="559241" y="761098"/>
                </a:lnTo>
                <a:lnTo>
                  <a:pt x="467738" y="615213"/>
                </a:lnTo>
                <a:lnTo>
                  <a:pt x="524799" y="615149"/>
                </a:lnTo>
                <a:lnTo>
                  <a:pt x="310334" y="0"/>
                </a:lnTo>
                <a:close/>
              </a:path>
            </a:pathLst>
          </a:custGeom>
          <a:solidFill>
            <a:srgbClr val="008E8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1" name="bk object 341"/>
          <p:cNvSpPr/>
          <p:nvPr/>
        </p:nvSpPr>
        <p:spPr>
          <a:xfrm>
            <a:off x="14480" y="4470059"/>
            <a:ext cx="353307" cy="1383116"/>
          </a:xfrm>
          <a:custGeom>
            <a:avLst/>
            <a:gdLst/>
            <a:ahLst/>
            <a:cxnLst/>
            <a:rect l="l" t="t" r="r" b="b"/>
            <a:pathLst>
              <a:path w="309880" h="1525270">
                <a:moveTo>
                  <a:pt x="309730" y="0"/>
                </a:moveTo>
                <a:lnTo>
                  <a:pt x="94173" y="611123"/>
                </a:lnTo>
                <a:lnTo>
                  <a:pt x="151691" y="612228"/>
                </a:lnTo>
                <a:lnTo>
                  <a:pt x="59756" y="756691"/>
                </a:lnTo>
                <a:lnTo>
                  <a:pt x="137492" y="758202"/>
                </a:lnTo>
                <a:lnTo>
                  <a:pt x="8143" y="961377"/>
                </a:lnTo>
                <a:lnTo>
                  <a:pt x="77383" y="962723"/>
                </a:lnTo>
                <a:lnTo>
                  <a:pt x="0" y="1084246"/>
                </a:lnTo>
                <a:lnTo>
                  <a:pt x="0" y="1180674"/>
                </a:lnTo>
                <a:lnTo>
                  <a:pt x="25999" y="1181188"/>
                </a:lnTo>
                <a:lnTo>
                  <a:pt x="0" y="1222025"/>
                </a:lnTo>
                <a:lnTo>
                  <a:pt x="0" y="1524713"/>
                </a:lnTo>
                <a:lnTo>
                  <a:pt x="309730" y="0"/>
                </a:lnTo>
                <a:close/>
              </a:path>
            </a:pathLst>
          </a:custGeom>
          <a:solidFill>
            <a:srgbClr val="2FBCB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2" name="bk object 342"/>
          <p:cNvSpPr/>
          <p:nvPr/>
        </p:nvSpPr>
        <p:spPr>
          <a:xfrm>
            <a:off x="14480" y="4468492"/>
            <a:ext cx="1156937" cy="1956056"/>
          </a:xfrm>
          <a:custGeom>
            <a:avLst/>
            <a:gdLst/>
            <a:ahLst/>
            <a:cxnLst/>
            <a:rect l="l" t="t" r="r" b="b"/>
            <a:pathLst>
              <a:path w="1014730" h="2157095">
                <a:moveTo>
                  <a:pt x="310335" y="0"/>
                </a:moveTo>
                <a:lnTo>
                  <a:pt x="309726" y="1727"/>
                </a:lnTo>
                <a:lnTo>
                  <a:pt x="438809" y="1937968"/>
                </a:lnTo>
                <a:lnTo>
                  <a:pt x="0" y="2047682"/>
                </a:lnTo>
                <a:lnTo>
                  <a:pt x="0" y="2156044"/>
                </a:lnTo>
                <a:lnTo>
                  <a:pt x="46442" y="2156992"/>
                </a:lnTo>
                <a:lnTo>
                  <a:pt x="1014727" y="2156992"/>
                </a:lnTo>
                <a:lnTo>
                  <a:pt x="795666" y="1807971"/>
                </a:lnTo>
                <a:lnTo>
                  <a:pt x="909939" y="1807971"/>
                </a:lnTo>
                <a:lnTo>
                  <a:pt x="694942" y="1464436"/>
                </a:lnTo>
                <a:lnTo>
                  <a:pt x="742186" y="1464360"/>
                </a:lnTo>
                <a:lnTo>
                  <a:pt x="567091" y="1185316"/>
                </a:lnTo>
                <a:lnTo>
                  <a:pt x="679905" y="1185202"/>
                </a:lnTo>
                <a:lnTo>
                  <a:pt x="542644" y="966406"/>
                </a:lnTo>
                <a:lnTo>
                  <a:pt x="610970" y="966330"/>
                </a:lnTo>
                <a:lnTo>
                  <a:pt x="482319" y="761199"/>
                </a:lnTo>
                <a:lnTo>
                  <a:pt x="559243" y="761098"/>
                </a:lnTo>
                <a:lnTo>
                  <a:pt x="467739" y="615213"/>
                </a:lnTo>
                <a:lnTo>
                  <a:pt x="524800" y="615162"/>
                </a:lnTo>
                <a:lnTo>
                  <a:pt x="310335" y="0"/>
                </a:lnTo>
                <a:close/>
              </a:path>
            </a:pathLst>
          </a:custGeom>
          <a:solidFill>
            <a:srgbClr val="03577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3" name="bk object 343"/>
          <p:cNvSpPr/>
          <p:nvPr/>
        </p:nvSpPr>
        <p:spPr>
          <a:xfrm>
            <a:off x="362604" y="5451040"/>
            <a:ext cx="0" cy="1404422"/>
          </a:xfrm>
          <a:custGeom>
            <a:avLst/>
            <a:gdLst/>
            <a:ahLst/>
            <a:cxnLst/>
            <a:rect l="l" t="t" r="r" b="b"/>
            <a:pathLst>
              <a:path h="1548765">
                <a:moveTo>
                  <a:pt x="0" y="0"/>
                </a:moveTo>
                <a:lnTo>
                  <a:pt x="0" y="1548712"/>
                </a:lnTo>
              </a:path>
            </a:pathLst>
          </a:custGeom>
          <a:ln w="54698">
            <a:solidFill>
              <a:srgbClr val="1D2B4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4" name="bk object 344"/>
          <p:cNvSpPr/>
          <p:nvPr/>
        </p:nvSpPr>
        <p:spPr>
          <a:xfrm>
            <a:off x="354223" y="5928448"/>
            <a:ext cx="313488" cy="249329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247351" y="0"/>
                </a:moveTo>
                <a:lnTo>
                  <a:pt x="8020" y="227967"/>
                </a:lnTo>
                <a:lnTo>
                  <a:pt x="0" y="247308"/>
                </a:lnTo>
                <a:lnTo>
                  <a:pt x="2005" y="257616"/>
                </a:lnTo>
                <a:lnTo>
                  <a:pt x="8020" y="266677"/>
                </a:lnTo>
                <a:lnTo>
                  <a:pt x="17075" y="272692"/>
                </a:lnTo>
                <a:lnTo>
                  <a:pt x="27374" y="274697"/>
                </a:lnTo>
                <a:lnTo>
                  <a:pt x="37673" y="272692"/>
                </a:lnTo>
                <a:lnTo>
                  <a:pt x="46729" y="266677"/>
                </a:lnTo>
                <a:lnTo>
                  <a:pt x="266706" y="46701"/>
                </a:lnTo>
                <a:lnTo>
                  <a:pt x="272721" y="37645"/>
                </a:lnTo>
                <a:lnTo>
                  <a:pt x="274726" y="27346"/>
                </a:lnTo>
                <a:lnTo>
                  <a:pt x="272721" y="17047"/>
                </a:lnTo>
                <a:lnTo>
                  <a:pt x="266706" y="7991"/>
                </a:lnTo>
                <a:lnTo>
                  <a:pt x="257650" y="1997"/>
                </a:lnTo>
                <a:lnTo>
                  <a:pt x="247351" y="0"/>
                </a:lnTo>
                <a:close/>
              </a:path>
            </a:pathLst>
          </a:custGeom>
          <a:solidFill>
            <a:srgbClr val="1D2B4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5" name="bk object 345"/>
          <p:cNvSpPr/>
          <p:nvPr/>
        </p:nvSpPr>
        <p:spPr>
          <a:xfrm>
            <a:off x="52510" y="5647105"/>
            <a:ext cx="313488" cy="249329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27389" y="0"/>
                </a:moveTo>
                <a:lnTo>
                  <a:pt x="17081" y="2005"/>
                </a:lnTo>
                <a:lnTo>
                  <a:pt x="8020" y="8020"/>
                </a:lnTo>
                <a:lnTo>
                  <a:pt x="2005" y="17059"/>
                </a:lnTo>
                <a:lnTo>
                  <a:pt x="0" y="27355"/>
                </a:lnTo>
                <a:lnTo>
                  <a:pt x="2005" y="37652"/>
                </a:lnTo>
                <a:lnTo>
                  <a:pt x="8020" y="46691"/>
                </a:lnTo>
                <a:lnTo>
                  <a:pt x="227996" y="266705"/>
                </a:lnTo>
                <a:lnTo>
                  <a:pt x="237052" y="272720"/>
                </a:lnTo>
                <a:lnTo>
                  <a:pt x="247351" y="274725"/>
                </a:lnTo>
                <a:lnTo>
                  <a:pt x="257650" y="272720"/>
                </a:lnTo>
                <a:lnTo>
                  <a:pt x="266706" y="266705"/>
                </a:lnTo>
                <a:lnTo>
                  <a:pt x="272721" y="257649"/>
                </a:lnTo>
                <a:lnTo>
                  <a:pt x="274726" y="247351"/>
                </a:lnTo>
                <a:lnTo>
                  <a:pt x="272721" y="237052"/>
                </a:lnTo>
                <a:lnTo>
                  <a:pt x="266706" y="227996"/>
                </a:lnTo>
                <a:lnTo>
                  <a:pt x="46729" y="8020"/>
                </a:lnTo>
                <a:lnTo>
                  <a:pt x="37689" y="2005"/>
                </a:lnTo>
                <a:lnTo>
                  <a:pt x="27389" y="0"/>
                </a:lnTo>
                <a:close/>
              </a:path>
            </a:pathLst>
          </a:custGeom>
          <a:solidFill>
            <a:srgbClr val="1D2B4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6" name="bk object 346"/>
          <p:cNvSpPr/>
          <p:nvPr/>
        </p:nvSpPr>
        <p:spPr>
          <a:xfrm>
            <a:off x="257296" y="5226697"/>
            <a:ext cx="78031" cy="620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7" name="bk object 347"/>
          <p:cNvSpPr/>
          <p:nvPr/>
        </p:nvSpPr>
        <p:spPr>
          <a:xfrm>
            <a:off x="46631" y="5826339"/>
            <a:ext cx="68779" cy="54703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921" y="0"/>
                </a:moveTo>
                <a:lnTo>
                  <a:pt x="18275" y="2357"/>
                </a:lnTo>
                <a:lnTo>
                  <a:pt x="8764" y="8778"/>
                </a:lnTo>
                <a:lnTo>
                  <a:pt x="2351" y="18291"/>
                </a:lnTo>
                <a:lnTo>
                  <a:pt x="0" y="29921"/>
                </a:lnTo>
                <a:lnTo>
                  <a:pt x="2351" y="41588"/>
                </a:lnTo>
                <a:lnTo>
                  <a:pt x="8764" y="51111"/>
                </a:lnTo>
                <a:lnTo>
                  <a:pt x="18275" y="57528"/>
                </a:lnTo>
                <a:lnTo>
                  <a:pt x="29921" y="59880"/>
                </a:lnTo>
                <a:lnTo>
                  <a:pt x="41588" y="57528"/>
                </a:lnTo>
                <a:lnTo>
                  <a:pt x="51111" y="51111"/>
                </a:lnTo>
                <a:lnTo>
                  <a:pt x="57528" y="41588"/>
                </a:lnTo>
                <a:lnTo>
                  <a:pt x="59880" y="29921"/>
                </a:lnTo>
                <a:lnTo>
                  <a:pt x="57528" y="18291"/>
                </a:lnTo>
                <a:lnTo>
                  <a:pt x="51111" y="8778"/>
                </a:lnTo>
                <a:lnTo>
                  <a:pt x="41588" y="2357"/>
                </a:lnTo>
                <a:lnTo>
                  <a:pt x="29921" y="0"/>
                </a:lnTo>
                <a:close/>
              </a:path>
            </a:pathLst>
          </a:custGeom>
          <a:solidFill>
            <a:srgbClr val="03577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8" name="bk object 348"/>
          <p:cNvSpPr/>
          <p:nvPr/>
        </p:nvSpPr>
        <p:spPr>
          <a:xfrm>
            <a:off x="118504" y="5507277"/>
            <a:ext cx="126770" cy="1008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9" name="bk object 349"/>
          <p:cNvSpPr/>
          <p:nvPr/>
        </p:nvSpPr>
        <p:spPr>
          <a:xfrm>
            <a:off x="780125" y="4468497"/>
            <a:ext cx="1613775" cy="1956056"/>
          </a:xfrm>
          <a:custGeom>
            <a:avLst/>
            <a:gdLst/>
            <a:ahLst/>
            <a:cxnLst/>
            <a:rect l="l" t="t" r="r" b="b"/>
            <a:pathLst>
              <a:path w="1415414" h="2157095">
                <a:moveTo>
                  <a:pt x="711008" y="0"/>
                </a:moveTo>
                <a:lnTo>
                  <a:pt x="494841" y="612851"/>
                </a:lnTo>
                <a:lnTo>
                  <a:pt x="552436" y="613956"/>
                </a:lnTo>
                <a:lnTo>
                  <a:pt x="460475" y="758418"/>
                </a:lnTo>
                <a:lnTo>
                  <a:pt x="538199" y="759929"/>
                </a:lnTo>
                <a:lnTo>
                  <a:pt x="408811" y="963091"/>
                </a:lnTo>
                <a:lnTo>
                  <a:pt x="478014" y="964450"/>
                </a:lnTo>
                <a:lnTo>
                  <a:pt x="340028" y="1181201"/>
                </a:lnTo>
                <a:lnTo>
                  <a:pt x="426667" y="1182916"/>
                </a:lnTo>
                <a:lnTo>
                  <a:pt x="250544" y="1459597"/>
                </a:lnTo>
                <a:lnTo>
                  <a:pt x="339380" y="1461274"/>
                </a:lnTo>
                <a:lnTo>
                  <a:pt x="123024" y="1800287"/>
                </a:lnTo>
                <a:lnTo>
                  <a:pt x="221118" y="1802294"/>
                </a:lnTo>
                <a:lnTo>
                  <a:pt x="0" y="2147848"/>
                </a:lnTo>
                <a:lnTo>
                  <a:pt x="447140" y="2156992"/>
                </a:lnTo>
                <a:lnTo>
                  <a:pt x="1415401" y="2156992"/>
                </a:lnTo>
                <a:lnTo>
                  <a:pt x="1196414" y="1807971"/>
                </a:lnTo>
                <a:lnTo>
                  <a:pt x="1310651" y="1807971"/>
                </a:lnTo>
                <a:lnTo>
                  <a:pt x="1095653" y="1464436"/>
                </a:lnTo>
                <a:lnTo>
                  <a:pt x="1142859" y="1464360"/>
                </a:lnTo>
                <a:lnTo>
                  <a:pt x="967802" y="1185303"/>
                </a:lnTo>
                <a:lnTo>
                  <a:pt x="1080578" y="1185189"/>
                </a:lnTo>
                <a:lnTo>
                  <a:pt x="943354" y="966393"/>
                </a:lnTo>
                <a:lnTo>
                  <a:pt x="1011642" y="966317"/>
                </a:lnTo>
                <a:lnTo>
                  <a:pt x="882991" y="761187"/>
                </a:lnTo>
                <a:lnTo>
                  <a:pt x="959953" y="761098"/>
                </a:lnTo>
                <a:lnTo>
                  <a:pt x="868450" y="615213"/>
                </a:lnTo>
                <a:lnTo>
                  <a:pt x="925511" y="615149"/>
                </a:lnTo>
                <a:lnTo>
                  <a:pt x="711008" y="0"/>
                </a:lnTo>
                <a:close/>
              </a:path>
            </a:pathLst>
          </a:custGeom>
          <a:solidFill>
            <a:srgbClr val="008E8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0" name="bk object 350"/>
          <p:cNvSpPr/>
          <p:nvPr/>
        </p:nvSpPr>
        <p:spPr>
          <a:xfrm>
            <a:off x="780132" y="4470058"/>
            <a:ext cx="810145" cy="1946267"/>
          </a:xfrm>
          <a:custGeom>
            <a:avLst/>
            <a:gdLst/>
            <a:ahLst/>
            <a:cxnLst/>
            <a:rect l="l" t="t" r="r" b="b"/>
            <a:pathLst>
              <a:path w="710565" h="2146300">
                <a:moveTo>
                  <a:pt x="710398" y="0"/>
                </a:moveTo>
                <a:lnTo>
                  <a:pt x="494841" y="611124"/>
                </a:lnTo>
                <a:lnTo>
                  <a:pt x="552423" y="612228"/>
                </a:lnTo>
                <a:lnTo>
                  <a:pt x="460462" y="756691"/>
                </a:lnTo>
                <a:lnTo>
                  <a:pt x="538186" y="758202"/>
                </a:lnTo>
                <a:lnTo>
                  <a:pt x="408811" y="961377"/>
                </a:lnTo>
                <a:lnTo>
                  <a:pt x="478014" y="962723"/>
                </a:lnTo>
                <a:lnTo>
                  <a:pt x="340028" y="1179474"/>
                </a:lnTo>
                <a:lnTo>
                  <a:pt x="426667" y="1181188"/>
                </a:lnTo>
                <a:lnTo>
                  <a:pt x="250544" y="1457883"/>
                </a:lnTo>
                <a:lnTo>
                  <a:pt x="339380" y="1459559"/>
                </a:lnTo>
                <a:lnTo>
                  <a:pt x="123024" y="1798560"/>
                </a:lnTo>
                <a:lnTo>
                  <a:pt x="221118" y="1800579"/>
                </a:lnTo>
                <a:lnTo>
                  <a:pt x="0" y="2146134"/>
                </a:lnTo>
                <a:lnTo>
                  <a:pt x="346721" y="1790216"/>
                </a:lnTo>
                <a:lnTo>
                  <a:pt x="710398" y="0"/>
                </a:lnTo>
                <a:close/>
              </a:path>
            </a:pathLst>
          </a:custGeom>
          <a:solidFill>
            <a:srgbClr val="2FBCB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1" name="bk object 351"/>
          <p:cNvSpPr/>
          <p:nvPr/>
        </p:nvSpPr>
        <p:spPr>
          <a:xfrm>
            <a:off x="780125" y="4468492"/>
            <a:ext cx="1613775" cy="1956056"/>
          </a:xfrm>
          <a:custGeom>
            <a:avLst/>
            <a:gdLst/>
            <a:ahLst/>
            <a:cxnLst/>
            <a:rect l="l" t="t" r="r" b="b"/>
            <a:pathLst>
              <a:path w="1415414" h="2157095">
                <a:moveTo>
                  <a:pt x="711008" y="0"/>
                </a:moveTo>
                <a:lnTo>
                  <a:pt x="710398" y="1727"/>
                </a:lnTo>
                <a:lnTo>
                  <a:pt x="839519" y="1937968"/>
                </a:lnTo>
                <a:lnTo>
                  <a:pt x="0" y="2147861"/>
                </a:lnTo>
                <a:lnTo>
                  <a:pt x="447153" y="2156992"/>
                </a:lnTo>
                <a:lnTo>
                  <a:pt x="1415401" y="2156992"/>
                </a:lnTo>
                <a:lnTo>
                  <a:pt x="1196414" y="1807971"/>
                </a:lnTo>
                <a:lnTo>
                  <a:pt x="1310651" y="1807971"/>
                </a:lnTo>
                <a:lnTo>
                  <a:pt x="1095653" y="1464436"/>
                </a:lnTo>
                <a:lnTo>
                  <a:pt x="1142859" y="1464360"/>
                </a:lnTo>
                <a:lnTo>
                  <a:pt x="967802" y="1185316"/>
                </a:lnTo>
                <a:lnTo>
                  <a:pt x="1080578" y="1185202"/>
                </a:lnTo>
                <a:lnTo>
                  <a:pt x="943354" y="966406"/>
                </a:lnTo>
                <a:lnTo>
                  <a:pt x="1011642" y="966330"/>
                </a:lnTo>
                <a:lnTo>
                  <a:pt x="882991" y="761199"/>
                </a:lnTo>
                <a:lnTo>
                  <a:pt x="959953" y="761098"/>
                </a:lnTo>
                <a:lnTo>
                  <a:pt x="868450" y="615213"/>
                </a:lnTo>
                <a:lnTo>
                  <a:pt x="925511" y="615162"/>
                </a:lnTo>
                <a:lnTo>
                  <a:pt x="711008" y="0"/>
                </a:lnTo>
                <a:close/>
              </a:path>
            </a:pathLst>
          </a:custGeom>
          <a:solidFill>
            <a:srgbClr val="03577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2" name="bk object 352"/>
          <p:cNvSpPr/>
          <p:nvPr/>
        </p:nvSpPr>
        <p:spPr>
          <a:xfrm>
            <a:off x="1585092" y="5451040"/>
            <a:ext cx="0" cy="1404422"/>
          </a:xfrm>
          <a:custGeom>
            <a:avLst/>
            <a:gdLst/>
            <a:ahLst/>
            <a:cxnLst/>
            <a:rect l="l" t="t" r="r" b="b"/>
            <a:pathLst>
              <a:path h="1548765">
                <a:moveTo>
                  <a:pt x="0" y="0"/>
                </a:moveTo>
                <a:lnTo>
                  <a:pt x="0" y="1548712"/>
                </a:lnTo>
              </a:path>
            </a:pathLst>
          </a:custGeom>
          <a:ln w="54737">
            <a:solidFill>
              <a:srgbClr val="1D2B4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3" name="bk object 353"/>
          <p:cNvSpPr/>
          <p:nvPr/>
        </p:nvSpPr>
        <p:spPr>
          <a:xfrm>
            <a:off x="1576734" y="5928448"/>
            <a:ext cx="313488" cy="249329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247346" y="0"/>
                </a:moveTo>
                <a:lnTo>
                  <a:pt x="8020" y="227967"/>
                </a:lnTo>
                <a:lnTo>
                  <a:pt x="0" y="247308"/>
                </a:lnTo>
                <a:lnTo>
                  <a:pt x="2005" y="257616"/>
                </a:lnTo>
                <a:lnTo>
                  <a:pt x="8020" y="266677"/>
                </a:lnTo>
                <a:lnTo>
                  <a:pt x="17059" y="272692"/>
                </a:lnTo>
                <a:lnTo>
                  <a:pt x="27360" y="274697"/>
                </a:lnTo>
                <a:lnTo>
                  <a:pt x="37668" y="272692"/>
                </a:lnTo>
                <a:lnTo>
                  <a:pt x="46729" y="266677"/>
                </a:lnTo>
                <a:lnTo>
                  <a:pt x="266706" y="46701"/>
                </a:lnTo>
                <a:lnTo>
                  <a:pt x="272699" y="37645"/>
                </a:lnTo>
                <a:lnTo>
                  <a:pt x="274697" y="27346"/>
                </a:lnTo>
                <a:lnTo>
                  <a:pt x="272699" y="17047"/>
                </a:lnTo>
                <a:lnTo>
                  <a:pt x="266706" y="7991"/>
                </a:lnTo>
                <a:lnTo>
                  <a:pt x="257649" y="1997"/>
                </a:lnTo>
                <a:lnTo>
                  <a:pt x="247346" y="0"/>
                </a:lnTo>
                <a:close/>
              </a:path>
            </a:pathLst>
          </a:custGeom>
          <a:solidFill>
            <a:srgbClr val="1D2B4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4" name="bk object 354"/>
          <p:cNvSpPr/>
          <p:nvPr/>
        </p:nvSpPr>
        <p:spPr>
          <a:xfrm>
            <a:off x="1275012" y="5647105"/>
            <a:ext cx="313488" cy="249329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27365" y="0"/>
                </a:moveTo>
                <a:lnTo>
                  <a:pt x="17053" y="2005"/>
                </a:lnTo>
                <a:lnTo>
                  <a:pt x="7991" y="8020"/>
                </a:lnTo>
                <a:lnTo>
                  <a:pt x="1997" y="17059"/>
                </a:lnTo>
                <a:lnTo>
                  <a:pt x="0" y="27355"/>
                </a:lnTo>
                <a:lnTo>
                  <a:pt x="1997" y="37652"/>
                </a:lnTo>
                <a:lnTo>
                  <a:pt x="7991" y="46691"/>
                </a:lnTo>
                <a:lnTo>
                  <a:pt x="228006" y="266705"/>
                </a:lnTo>
                <a:lnTo>
                  <a:pt x="237062" y="272720"/>
                </a:lnTo>
                <a:lnTo>
                  <a:pt x="247361" y="274725"/>
                </a:lnTo>
                <a:lnTo>
                  <a:pt x="257659" y="272720"/>
                </a:lnTo>
                <a:lnTo>
                  <a:pt x="266715" y="266705"/>
                </a:lnTo>
                <a:lnTo>
                  <a:pt x="272709" y="257649"/>
                </a:lnTo>
                <a:lnTo>
                  <a:pt x="274707" y="247351"/>
                </a:lnTo>
                <a:lnTo>
                  <a:pt x="272709" y="237052"/>
                </a:lnTo>
                <a:lnTo>
                  <a:pt x="266715" y="227996"/>
                </a:lnTo>
                <a:lnTo>
                  <a:pt x="46739" y="8020"/>
                </a:lnTo>
                <a:lnTo>
                  <a:pt x="37677" y="2005"/>
                </a:lnTo>
                <a:lnTo>
                  <a:pt x="27365" y="0"/>
                </a:lnTo>
                <a:close/>
              </a:path>
            </a:pathLst>
          </a:custGeom>
          <a:solidFill>
            <a:srgbClr val="1D2B4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5" name="bk object 355"/>
          <p:cNvSpPr/>
          <p:nvPr/>
        </p:nvSpPr>
        <p:spPr>
          <a:xfrm>
            <a:off x="1479765" y="5226697"/>
            <a:ext cx="78075" cy="620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6" name="bk object 356"/>
          <p:cNvSpPr/>
          <p:nvPr/>
        </p:nvSpPr>
        <p:spPr>
          <a:xfrm>
            <a:off x="1269099" y="5826339"/>
            <a:ext cx="68779" cy="54703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959" y="0"/>
                </a:moveTo>
                <a:lnTo>
                  <a:pt x="18291" y="2357"/>
                </a:lnTo>
                <a:lnTo>
                  <a:pt x="8769" y="8778"/>
                </a:lnTo>
                <a:lnTo>
                  <a:pt x="2352" y="18291"/>
                </a:lnTo>
                <a:lnTo>
                  <a:pt x="0" y="29921"/>
                </a:lnTo>
                <a:lnTo>
                  <a:pt x="2352" y="41588"/>
                </a:lnTo>
                <a:lnTo>
                  <a:pt x="8769" y="51111"/>
                </a:lnTo>
                <a:lnTo>
                  <a:pt x="18291" y="57528"/>
                </a:lnTo>
                <a:lnTo>
                  <a:pt x="29959" y="59880"/>
                </a:lnTo>
                <a:lnTo>
                  <a:pt x="41605" y="57528"/>
                </a:lnTo>
                <a:lnTo>
                  <a:pt x="51115" y="51111"/>
                </a:lnTo>
                <a:lnTo>
                  <a:pt x="57528" y="41588"/>
                </a:lnTo>
                <a:lnTo>
                  <a:pt x="59880" y="29921"/>
                </a:lnTo>
                <a:lnTo>
                  <a:pt x="57528" y="18291"/>
                </a:lnTo>
                <a:lnTo>
                  <a:pt x="51115" y="8778"/>
                </a:lnTo>
                <a:lnTo>
                  <a:pt x="41605" y="2357"/>
                </a:lnTo>
                <a:lnTo>
                  <a:pt x="29959" y="0"/>
                </a:lnTo>
                <a:close/>
              </a:path>
            </a:pathLst>
          </a:custGeom>
          <a:solidFill>
            <a:srgbClr val="03577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7" name="bk object 357"/>
          <p:cNvSpPr/>
          <p:nvPr/>
        </p:nvSpPr>
        <p:spPr>
          <a:xfrm>
            <a:off x="1340973" y="5507277"/>
            <a:ext cx="126813" cy="1008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8" name="bk object 358"/>
          <p:cNvSpPr/>
          <p:nvPr/>
        </p:nvSpPr>
        <p:spPr>
          <a:xfrm>
            <a:off x="14480" y="4660867"/>
            <a:ext cx="669691" cy="1666418"/>
          </a:xfrm>
          <a:custGeom>
            <a:avLst/>
            <a:gdLst/>
            <a:ahLst/>
            <a:cxnLst/>
            <a:rect l="l" t="t" r="r" b="b"/>
            <a:pathLst>
              <a:path w="587375" h="1837690">
                <a:moveTo>
                  <a:pt x="0" y="288626"/>
                </a:moveTo>
                <a:lnTo>
                  <a:pt x="0" y="1837355"/>
                </a:lnTo>
                <a:lnTo>
                  <a:pt x="587181" y="1837355"/>
                </a:lnTo>
                <a:lnTo>
                  <a:pt x="341970" y="1446539"/>
                </a:lnTo>
                <a:lnTo>
                  <a:pt x="469910" y="1446539"/>
                </a:lnTo>
                <a:lnTo>
                  <a:pt x="229105" y="1061780"/>
                </a:lnTo>
                <a:lnTo>
                  <a:pt x="282013" y="1061742"/>
                </a:lnTo>
                <a:lnTo>
                  <a:pt x="85989" y="749246"/>
                </a:lnTo>
                <a:lnTo>
                  <a:pt x="212277" y="749093"/>
                </a:lnTo>
                <a:lnTo>
                  <a:pt x="58620" y="504110"/>
                </a:lnTo>
                <a:lnTo>
                  <a:pt x="135087" y="504034"/>
                </a:lnTo>
                <a:lnTo>
                  <a:pt x="0" y="288626"/>
                </a:lnTo>
                <a:close/>
              </a:path>
              <a:path w="587375" h="1837690">
                <a:moveTo>
                  <a:pt x="0" y="151116"/>
                </a:moveTo>
                <a:lnTo>
                  <a:pt x="0" y="274295"/>
                </a:lnTo>
                <a:lnTo>
                  <a:pt x="77188" y="274215"/>
                </a:lnTo>
                <a:lnTo>
                  <a:pt x="0" y="151116"/>
                </a:lnTo>
                <a:close/>
              </a:path>
              <a:path w="587375" h="1837690">
                <a:moveTo>
                  <a:pt x="0" y="0"/>
                </a:moveTo>
                <a:lnTo>
                  <a:pt x="0" y="110837"/>
                </a:lnTo>
                <a:lnTo>
                  <a:pt x="38630" y="110791"/>
                </a:lnTo>
                <a:lnTo>
                  <a:pt x="0" y="0"/>
                </a:lnTo>
                <a:close/>
              </a:path>
            </a:pathLst>
          </a:custGeom>
          <a:solidFill>
            <a:srgbClr val="3AB98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9" name="bk object 359"/>
          <p:cNvSpPr/>
          <p:nvPr/>
        </p:nvSpPr>
        <p:spPr>
          <a:xfrm>
            <a:off x="14480" y="4660855"/>
            <a:ext cx="669691" cy="1666418"/>
          </a:xfrm>
          <a:custGeom>
            <a:avLst/>
            <a:gdLst/>
            <a:ahLst/>
            <a:cxnLst/>
            <a:rect l="l" t="t" r="r" b="b"/>
            <a:pathLst>
              <a:path w="587375" h="1837690">
                <a:moveTo>
                  <a:pt x="0" y="288660"/>
                </a:moveTo>
                <a:lnTo>
                  <a:pt x="0" y="1837364"/>
                </a:lnTo>
                <a:lnTo>
                  <a:pt x="587185" y="1837364"/>
                </a:lnTo>
                <a:lnTo>
                  <a:pt x="341974" y="1446547"/>
                </a:lnTo>
                <a:lnTo>
                  <a:pt x="469913" y="1446547"/>
                </a:lnTo>
                <a:lnTo>
                  <a:pt x="229109" y="1061802"/>
                </a:lnTo>
                <a:lnTo>
                  <a:pt x="282017" y="1061751"/>
                </a:lnTo>
                <a:lnTo>
                  <a:pt x="85992" y="749267"/>
                </a:lnTo>
                <a:lnTo>
                  <a:pt x="212281" y="749115"/>
                </a:lnTo>
                <a:lnTo>
                  <a:pt x="58624" y="504132"/>
                </a:lnTo>
                <a:lnTo>
                  <a:pt x="135091" y="504056"/>
                </a:lnTo>
                <a:lnTo>
                  <a:pt x="0" y="288660"/>
                </a:lnTo>
                <a:close/>
              </a:path>
              <a:path w="587375" h="1837690">
                <a:moveTo>
                  <a:pt x="0" y="151119"/>
                </a:moveTo>
                <a:lnTo>
                  <a:pt x="0" y="274315"/>
                </a:lnTo>
                <a:lnTo>
                  <a:pt x="77191" y="274224"/>
                </a:lnTo>
                <a:lnTo>
                  <a:pt x="0" y="151119"/>
                </a:lnTo>
                <a:close/>
              </a:path>
              <a:path w="587375" h="1837690">
                <a:moveTo>
                  <a:pt x="0" y="0"/>
                </a:moveTo>
                <a:lnTo>
                  <a:pt x="0" y="110846"/>
                </a:lnTo>
                <a:lnTo>
                  <a:pt x="38634" y="110800"/>
                </a:lnTo>
                <a:lnTo>
                  <a:pt x="0" y="0"/>
                </a:lnTo>
                <a:close/>
              </a:path>
            </a:pathLst>
          </a:custGeom>
          <a:solidFill>
            <a:srgbClr val="21946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0" name="bk object 360"/>
          <p:cNvSpPr/>
          <p:nvPr/>
        </p:nvSpPr>
        <p:spPr>
          <a:xfrm>
            <a:off x="14480" y="5771511"/>
            <a:ext cx="105216" cy="1229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1" name="bk object 361"/>
          <p:cNvSpPr/>
          <p:nvPr/>
        </p:nvSpPr>
        <p:spPr>
          <a:xfrm>
            <a:off x="548858" y="4996501"/>
            <a:ext cx="1288703" cy="1561620"/>
          </a:xfrm>
          <a:custGeom>
            <a:avLst/>
            <a:gdLst/>
            <a:ahLst/>
            <a:cxnLst/>
            <a:rect l="l" t="t" r="r" b="b"/>
            <a:pathLst>
              <a:path w="1130300" h="1722120">
                <a:moveTo>
                  <a:pt x="567498" y="0"/>
                </a:moveTo>
                <a:lnTo>
                  <a:pt x="394957" y="489191"/>
                </a:lnTo>
                <a:lnTo>
                  <a:pt x="440930" y="490067"/>
                </a:lnTo>
                <a:lnTo>
                  <a:pt x="367512" y="605358"/>
                </a:lnTo>
                <a:lnTo>
                  <a:pt x="429512" y="606577"/>
                </a:lnTo>
                <a:lnTo>
                  <a:pt x="326326" y="768769"/>
                </a:lnTo>
                <a:lnTo>
                  <a:pt x="381558" y="769835"/>
                </a:lnTo>
                <a:lnTo>
                  <a:pt x="271399" y="942834"/>
                </a:lnTo>
                <a:lnTo>
                  <a:pt x="340563" y="944206"/>
                </a:lnTo>
                <a:lnTo>
                  <a:pt x="199948" y="1165059"/>
                </a:lnTo>
                <a:lnTo>
                  <a:pt x="270827" y="1166430"/>
                </a:lnTo>
                <a:lnTo>
                  <a:pt x="98158" y="1436991"/>
                </a:lnTo>
                <a:lnTo>
                  <a:pt x="176504" y="1438629"/>
                </a:lnTo>
                <a:lnTo>
                  <a:pt x="0" y="1714448"/>
                </a:lnTo>
                <a:lnTo>
                  <a:pt x="356895" y="1721725"/>
                </a:lnTo>
                <a:lnTo>
                  <a:pt x="1129752" y="1721725"/>
                </a:lnTo>
                <a:lnTo>
                  <a:pt x="954962" y="1443163"/>
                </a:lnTo>
                <a:lnTo>
                  <a:pt x="1046123" y="1443163"/>
                </a:lnTo>
                <a:lnTo>
                  <a:pt x="874495" y="1168907"/>
                </a:lnTo>
                <a:lnTo>
                  <a:pt x="912176" y="1168869"/>
                </a:lnTo>
                <a:lnTo>
                  <a:pt x="772476" y="946149"/>
                </a:lnTo>
                <a:lnTo>
                  <a:pt x="862506" y="946035"/>
                </a:lnTo>
                <a:lnTo>
                  <a:pt x="752956" y="771359"/>
                </a:lnTo>
                <a:lnTo>
                  <a:pt x="807502" y="771359"/>
                </a:lnTo>
                <a:lnTo>
                  <a:pt x="704759" y="607567"/>
                </a:lnTo>
                <a:lnTo>
                  <a:pt x="766202" y="607529"/>
                </a:lnTo>
                <a:lnTo>
                  <a:pt x="693152" y="491058"/>
                </a:lnTo>
                <a:lnTo>
                  <a:pt x="738681" y="491020"/>
                </a:lnTo>
                <a:lnTo>
                  <a:pt x="567498" y="0"/>
                </a:lnTo>
                <a:close/>
              </a:path>
            </a:pathLst>
          </a:custGeom>
          <a:solidFill>
            <a:srgbClr val="3AB98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2" name="bk object 362"/>
          <p:cNvSpPr/>
          <p:nvPr/>
        </p:nvSpPr>
        <p:spPr>
          <a:xfrm>
            <a:off x="548847" y="4997757"/>
            <a:ext cx="646524" cy="1553559"/>
          </a:xfrm>
          <a:custGeom>
            <a:avLst/>
            <a:gdLst/>
            <a:ahLst/>
            <a:cxnLst/>
            <a:rect l="l" t="t" r="r" b="b"/>
            <a:pathLst>
              <a:path w="567055" h="1713229">
                <a:moveTo>
                  <a:pt x="567053" y="0"/>
                </a:moveTo>
                <a:lnTo>
                  <a:pt x="394970" y="487806"/>
                </a:lnTo>
                <a:lnTo>
                  <a:pt x="440942" y="488683"/>
                </a:lnTo>
                <a:lnTo>
                  <a:pt x="367525" y="603973"/>
                </a:lnTo>
                <a:lnTo>
                  <a:pt x="429525" y="605193"/>
                </a:lnTo>
                <a:lnTo>
                  <a:pt x="326326" y="767384"/>
                </a:lnTo>
                <a:lnTo>
                  <a:pt x="381558" y="768451"/>
                </a:lnTo>
                <a:lnTo>
                  <a:pt x="271411" y="941450"/>
                </a:lnTo>
                <a:lnTo>
                  <a:pt x="340575" y="942822"/>
                </a:lnTo>
                <a:lnTo>
                  <a:pt x="199961" y="1163674"/>
                </a:lnTo>
                <a:lnTo>
                  <a:pt x="270840" y="1165046"/>
                </a:lnTo>
                <a:lnTo>
                  <a:pt x="98171" y="1435607"/>
                </a:lnTo>
                <a:lnTo>
                  <a:pt x="176504" y="1437245"/>
                </a:lnTo>
                <a:lnTo>
                  <a:pt x="0" y="1713063"/>
                </a:lnTo>
                <a:lnTo>
                  <a:pt x="276771" y="1428952"/>
                </a:lnTo>
                <a:lnTo>
                  <a:pt x="567053" y="0"/>
                </a:lnTo>
                <a:close/>
              </a:path>
            </a:pathLst>
          </a:custGeom>
          <a:solidFill>
            <a:srgbClr val="64C29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3" name="bk object 363"/>
          <p:cNvSpPr/>
          <p:nvPr/>
        </p:nvSpPr>
        <p:spPr>
          <a:xfrm>
            <a:off x="548846" y="4996510"/>
            <a:ext cx="1288703" cy="1561620"/>
          </a:xfrm>
          <a:custGeom>
            <a:avLst/>
            <a:gdLst/>
            <a:ahLst/>
            <a:cxnLst/>
            <a:rect l="l" t="t" r="r" b="b"/>
            <a:pathLst>
              <a:path w="1130300" h="1722120">
                <a:moveTo>
                  <a:pt x="567510" y="0"/>
                </a:moveTo>
                <a:lnTo>
                  <a:pt x="567053" y="1371"/>
                </a:lnTo>
                <a:lnTo>
                  <a:pt x="670101" y="1546846"/>
                </a:lnTo>
                <a:lnTo>
                  <a:pt x="0" y="1714435"/>
                </a:lnTo>
                <a:lnTo>
                  <a:pt x="356895" y="1721712"/>
                </a:lnTo>
                <a:lnTo>
                  <a:pt x="1129765" y="1721712"/>
                </a:lnTo>
                <a:lnTo>
                  <a:pt x="954975" y="1443150"/>
                </a:lnTo>
                <a:lnTo>
                  <a:pt x="1046135" y="1443150"/>
                </a:lnTo>
                <a:lnTo>
                  <a:pt x="874508" y="1168894"/>
                </a:lnTo>
                <a:lnTo>
                  <a:pt x="912188" y="1168856"/>
                </a:lnTo>
                <a:lnTo>
                  <a:pt x="772488" y="946136"/>
                </a:lnTo>
                <a:lnTo>
                  <a:pt x="862506" y="946035"/>
                </a:lnTo>
                <a:lnTo>
                  <a:pt x="752969" y="771347"/>
                </a:lnTo>
                <a:lnTo>
                  <a:pt x="807515" y="771347"/>
                </a:lnTo>
                <a:lnTo>
                  <a:pt x="704772" y="607555"/>
                </a:lnTo>
                <a:lnTo>
                  <a:pt x="766215" y="607517"/>
                </a:lnTo>
                <a:lnTo>
                  <a:pt x="693164" y="491045"/>
                </a:lnTo>
                <a:lnTo>
                  <a:pt x="738694" y="491007"/>
                </a:lnTo>
                <a:lnTo>
                  <a:pt x="567510" y="0"/>
                </a:lnTo>
                <a:close/>
              </a:path>
            </a:pathLst>
          </a:custGeom>
          <a:solidFill>
            <a:srgbClr val="21946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4" name="bk object 364"/>
          <p:cNvSpPr/>
          <p:nvPr/>
        </p:nvSpPr>
        <p:spPr>
          <a:xfrm>
            <a:off x="1191352" y="5780782"/>
            <a:ext cx="0" cy="1075053"/>
          </a:xfrm>
          <a:custGeom>
            <a:avLst/>
            <a:gdLst/>
            <a:ahLst/>
            <a:cxnLst/>
            <a:rect l="l" t="t" r="r" b="b"/>
            <a:pathLst>
              <a:path h="1185545">
                <a:moveTo>
                  <a:pt x="0" y="0"/>
                </a:moveTo>
                <a:lnTo>
                  <a:pt x="0" y="1185081"/>
                </a:lnTo>
              </a:path>
            </a:pathLst>
          </a:custGeom>
          <a:ln w="43662">
            <a:solidFill>
              <a:srgbClr val="1D2B4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5" name="bk object 365"/>
          <p:cNvSpPr/>
          <p:nvPr/>
        </p:nvSpPr>
        <p:spPr>
          <a:xfrm>
            <a:off x="1184682" y="6161844"/>
            <a:ext cx="249993" cy="1988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6" name="bk object 366"/>
          <p:cNvSpPr/>
          <p:nvPr/>
        </p:nvSpPr>
        <p:spPr>
          <a:xfrm>
            <a:off x="943865" y="5937278"/>
            <a:ext cx="250501" cy="199233"/>
          </a:xfrm>
          <a:custGeom>
            <a:avLst/>
            <a:gdLst/>
            <a:ahLst/>
            <a:cxnLst/>
            <a:rect l="l" t="t" r="r" b="b"/>
            <a:pathLst>
              <a:path w="219709" h="219709">
                <a:moveTo>
                  <a:pt x="21818" y="0"/>
                </a:moveTo>
                <a:lnTo>
                  <a:pt x="13588" y="1600"/>
                </a:lnTo>
                <a:lnTo>
                  <a:pt x="6362" y="6400"/>
                </a:lnTo>
                <a:lnTo>
                  <a:pt x="1590" y="13603"/>
                </a:lnTo>
                <a:lnTo>
                  <a:pt x="0" y="21818"/>
                </a:lnTo>
                <a:lnTo>
                  <a:pt x="1590" y="30042"/>
                </a:lnTo>
                <a:lnTo>
                  <a:pt x="6362" y="37274"/>
                </a:lnTo>
                <a:lnTo>
                  <a:pt x="181951" y="212902"/>
                </a:lnTo>
                <a:lnTo>
                  <a:pt x="189199" y="217696"/>
                </a:lnTo>
                <a:lnTo>
                  <a:pt x="197426" y="219293"/>
                </a:lnTo>
                <a:lnTo>
                  <a:pt x="205643" y="217696"/>
                </a:lnTo>
                <a:lnTo>
                  <a:pt x="212863" y="212902"/>
                </a:lnTo>
                <a:lnTo>
                  <a:pt x="217656" y="205665"/>
                </a:lnTo>
                <a:lnTo>
                  <a:pt x="219254" y="197427"/>
                </a:lnTo>
                <a:lnTo>
                  <a:pt x="217656" y="189199"/>
                </a:lnTo>
                <a:lnTo>
                  <a:pt x="212863" y="181990"/>
                </a:lnTo>
                <a:lnTo>
                  <a:pt x="37312" y="6400"/>
                </a:lnTo>
                <a:lnTo>
                  <a:pt x="30058" y="1600"/>
                </a:lnTo>
                <a:lnTo>
                  <a:pt x="21818" y="0"/>
                </a:lnTo>
                <a:close/>
              </a:path>
            </a:pathLst>
          </a:custGeom>
          <a:solidFill>
            <a:srgbClr val="1D2B4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7" name="bk object 367"/>
          <p:cNvSpPr/>
          <p:nvPr/>
        </p:nvSpPr>
        <p:spPr>
          <a:xfrm>
            <a:off x="1107311" y="5601704"/>
            <a:ext cx="62986" cy="50095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292" y="0"/>
                </a:moveTo>
                <a:lnTo>
                  <a:pt x="16668" y="2145"/>
                </a:lnTo>
                <a:lnTo>
                  <a:pt x="7993" y="7997"/>
                </a:lnTo>
                <a:lnTo>
                  <a:pt x="2144" y="16684"/>
                </a:lnTo>
                <a:lnTo>
                  <a:pt x="0" y="27330"/>
                </a:lnTo>
                <a:lnTo>
                  <a:pt x="2144" y="37954"/>
                </a:lnTo>
                <a:lnTo>
                  <a:pt x="7993" y="46629"/>
                </a:lnTo>
                <a:lnTo>
                  <a:pt x="16668" y="52478"/>
                </a:lnTo>
                <a:lnTo>
                  <a:pt x="27292" y="54622"/>
                </a:lnTo>
                <a:lnTo>
                  <a:pt x="37938" y="52478"/>
                </a:lnTo>
                <a:lnTo>
                  <a:pt x="46624" y="46629"/>
                </a:lnTo>
                <a:lnTo>
                  <a:pt x="52477" y="37954"/>
                </a:lnTo>
                <a:lnTo>
                  <a:pt x="54622" y="27330"/>
                </a:lnTo>
                <a:lnTo>
                  <a:pt x="52477" y="16684"/>
                </a:lnTo>
                <a:lnTo>
                  <a:pt x="46624" y="7997"/>
                </a:lnTo>
                <a:lnTo>
                  <a:pt x="37938" y="2145"/>
                </a:lnTo>
                <a:lnTo>
                  <a:pt x="27292" y="0"/>
                </a:lnTo>
                <a:close/>
              </a:path>
            </a:pathLst>
          </a:custGeom>
          <a:solidFill>
            <a:srgbClr val="64C29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8" name="bk object 368"/>
          <p:cNvSpPr/>
          <p:nvPr/>
        </p:nvSpPr>
        <p:spPr>
          <a:xfrm>
            <a:off x="939136" y="6080357"/>
            <a:ext cx="55023" cy="43762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3914" y="0"/>
                </a:moveTo>
                <a:lnTo>
                  <a:pt x="14605" y="1877"/>
                </a:lnTo>
                <a:lnTo>
                  <a:pt x="7004" y="6997"/>
                </a:lnTo>
                <a:lnTo>
                  <a:pt x="1879" y="14594"/>
                </a:lnTo>
                <a:lnTo>
                  <a:pt x="0" y="23901"/>
                </a:lnTo>
                <a:lnTo>
                  <a:pt x="1879" y="33208"/>
                </a:lnTo>
                <a:lnTo>
                  <a:pt x="7004" y="40805"/>
                </a:lnTo>
                <a:lnTo>
                  <a:pt x="14605" y="45925"/>
                </a:lnTo>
                <a:lnTo>
                  <a:pt x="23914" y="47802"/>
                </a:lnTo>
                <a:lnTo>
                  <a:pt x="33204" y="45925"/>
                </a:lnTo>
                <a:lnTo>
                  <a:pt x="40803" y="40805"/>
                </a:lnTo>
                <a:lnTo>
                  <a:pt x="45932" y="33208"/>
                </a:lnTo>
                <a:lnTo>
                  <a:pt x="47815" y="23901"/>
                </a:lnTo>
                <a:lnTo>
                  <a:pt x="45932" y="14594"/>
                </a:lnTo>
                <a:lnTo>
                  <a:pt x="40803" y="6997"/>
                </a:lnTo>
                <a:lnTo>
                  <a:pt x="33204" y="1877"/>
                </a:lnTo>
                <a:lnTo>
                  <a:pt x="23914" y="0"/>
                </a:lnTo>
                <a:close/>
              </a:path>
            </a:pathLst>
          </a:custGeom>
          <a:solidFill>
            <a:srgbClr val="64C29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9" name="bk object 369"/>
          <p:cNvSpPr/>
          <p:nvPr/>
        </p:nvSpPr>
        <p:spPr>
          <a:xfrm>
            <a:off x="996466" y="5825682"/>
            <a:ext cx="101255" cy="804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76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4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ts val="3507"/>
              </a:lnSpc>
            </a:pPr>
            <a:endParaRPr lang="en-US" altLang="zh-CN" sz="5400"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rporate.secretary@geodipa.co.id" TargetMode="External"/><Relationship Id="rId4" Type="http://schemas.openxmlformats.org/officeDocument/2006/relationships/hyperlink" Target="http://www.geodipa.co.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517" y="378684"/>
            <a:ext cx="7917679" cy="8155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/>
            <a:r>
              <a:rPr lang="en-US" sz="2902" dirty="0">
                <a:solidFill>
                  <a:schemeClr val="tx1"/>
                </a:solidFill>
                <a:latin typeface="+mn-lt"/>
              </a:rPr>
              <a:t> </a:t>
            </a:r>
            <a:br>
              <a:rPr lang="en-US" sz="2902" dirty="0">
                <a:solidFill>
                  <a:schemeClr val="tx1"/>
                </a:solidFill>
                <a:latin typeface="+mn-lt"/>
              </a:rPr>
            </a:br>
            <a:endParaRPr lang="en-US" sz="2902" dirty="0">
              <a:solidFill>
                <a:schemeClr val="tx1"/>
              </a:solidFill>
              <a:latin typeface="+mn-lt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101" y="651609"/>
            <a:ext cx="2603499" cy="166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0" y="2562679"/>
            <a:ext cx="12192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 </a:t>
            </a:r>
            <a:r>
              <a:rPr lang="en-US" sz="3200" b="1" dirty="0" err="1">
                <a:latin typeface="Century Gothic" panose="020B0502020202020204" pitchFamily="34" charset="0"/>
              </a:rPr>
              <a:t>Komitmen</a:t>
            </a:r>
            <a:r>
              <a:rPr lang="en-US" sz="3200" b="1" dirty="0">
                <a:latin typeface="Century Gothic" panose="020B0502020202020204" pitchFamily="34" charset="0"/>
              </a:rPr>
              <a:t> Geo </a:t>
            </a:r>
            <a:r>
              <a:rPr lang="en-US" sz="3200" b="1" dirty="0" err="1">
                <a:latin typeface="Century Gothic" panose="020B0502020202020204" pitchFamily="34" charset="0"/>
              </a:rPr>
              <a:t>Dipa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Energi</a:t>
            </a:r>
            <a:endParaRPr lang="en-US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“</a:t>
            </a:r>
            <a:r>
              <a:rPr lang="en-US" sz="3200" b="1" dirty="0" err="1">
                <a:latin typeface="Century Gothic" panose="020B0502020202020204" pitchFamily="34" charset="0"/>
              </a:rPr>
              <a:t>Mendukung</a:t>
            </a:r>
            <a:r>
              <a:rPr lang="en-US" sz="3200" b="1" dirty="0">
                <a:latin typeface="Century Gothic" panose="020B0502020202020204" pitchFamily="34" charset="0"/>
              </a:rPr>
              <a:t> Usaha </a:t>
            </a:r>
            <a:r>
              <a:rPr lang="en-US" sz="3200" b="1" dirty="0" err="1">
                <a:latin typeface="Century Gothic" panose="020B0502020202020204" pitchFamily="34" charset="0"/>
              </a:rPr>
              <a:t>Mikro</a:t>
            </a:r>
            <a:r>
              <a:rPr lang="en-US" sz="3200" b="1" dirty="0">
                <a:latin typeface="Century Gothic" panose="020B0502020202020204" pitchFamily="34" charset="0"/>
              </a:rPr>
              <a:t> Kecil &amp; </a:t>
            </a:r>
            <a:r>
              <a:rPr lang="en-US" sz="3200" b="1" dirty="0" err="1">
                <a:latin typeface="Century Gothic" panose="020B0502020202020204" pitchFamily="34" charset="0"/>
              </a:rPr>
              <a:t>Menengah</a:t>
            </a:r>
            <a:r>
              <a:rPr lang="en-US" sz="3200" b="1" dirty="0">
                <a:latin typeface="Century Gothic" panose="020B0502020202020204" pitchFamily="34" charset="0"/>
              </a:rPr>
              <a:t> (UMKM)”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Yani Witjaksono</a:t>
            </a:r>
            <a:br>
              <a:rPr lang="en-US" sz="3200" b="1" dirty="0">
                <a:latin typeface="Century Gothic" panose="020B0502020202020204" pitchFamily="34" charset="0"/>
              </a:rPr>
            </a:b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45028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Geo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Dipa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Energi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Membina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UMKM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6" name="Text Placeholder 16"/>
          <p:cNvSpPr txBox="1">
            <a:spLocks/>
          </p:cNvSpPr>
          <p:nvPr/>
        </p:nvSpPr>
        <p:spPr>
          <a:xfrm>
            <a:off x="2475345" y="1479477"/>
            <a:ext cx="6302895" cy="480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3"/>
            </a:pPr>
            <a:r>
              <a:rPr lang="en-US" sz="1800" dirty="0">
                <a:latin typeface="Century Gothic" panose="020B0502020202020204" pitchFamily="34" charset="0"/>
              </a:rPr>
              <a:t>Program </a:t>
            </a:r>
            <a:r>
              <a:rPr lang="en-US" sz="1800" dirty="0" err="1">
                <a:latin typeface="Century Gothic" panose="020B0502020202020204" pitchFamily="34" charset="0"/>
              </a:rPr>
              <a:t>pengelolaan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hewan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ternak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memberikan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bibit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kelinci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serta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pembuatan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kandang</a:t>
            </a:r>
            <a:r>
              <a:rPr lang="en-US" sz="1800" dirty="0">
                <a:latin typeface="Century Gothic" panose="020B050202020202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>
                <a:latin typeface="Century Gothic" panose="020B0502020202020204" pitchFamily="34" charset="0"/>
              </a:rPr>
              <a:t>Program </a:t>
            </a:r>
            <a:r>
              <a:rPr lang="en-US" sz="1800" dirty="0" err="1">
                <a:latin typeface="Century Gothic" panose="020B0502020202020204" pitchFamily="34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</a:rPr>
              <a:t> Welder / Las </a:t>
            </a:r>
            <a:r>
              <a:rPr lang="en-US" sz="1800" dirty="0" err="1">
                <a:latin typeface="Century Gothic" panose="020B0502020202020204" pitchFamily="34" charset="0"/>
              </a:rPr>
              <a:t>bagi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warga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Desa</a:t>
            </a:r>
            <a:r>
              <a:rPr lang="en-US" sz="1800" dirty="0">
                <a:latin typeface="Century Gothic" panose="020B050202020202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 err="1">
                <a:latin typeface="Century Gothic" panose="020B0502020202020204" pitchFamily="34" charset="0"/>
              </a:rPr>
              <a:t>Mengadakan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BumDes</a:t>
            </a:r>
            <a:r>
              <a:rPr lang="en-US" sz="1800" dirty="0">
                <a:latin typeface="Century Gothic" panose="020B050202020202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 err="1">
                <a:latin typeface="Century Gothic" panose="020B0502020202020204" pitchFamily="34" charset="0"/>
              </a:rPr>
              <a:t>Pengelolaan</a:t>
            </a:r>
            <a:r>
              <a:rPr lang="en-US" sz="1800" dirty="0">
                <a:latin typeface="Century Gothic" panose="020B0502020202020204" pitchFamily="34" charset="0"/>
              </a:rPr>
              <a:t> Bank </a:t>
            </a:r>
            <a:r>
              <a:rPr lang="en-US" sz="1800" dirty="0" err="1">
                <a:latin typeface="Century Gothic" panose="020B0502020202020204" pitchFamily="34" charset="0"/>
              </a:rPr>
              <a:t>Sampah</a:t>
            </a:r>
            <a:r>
              <a:rPr lang="en-US" sz="1800" dirty="0">
                <a:latin typeface="Century Gothic" panose="020B0502020202020204" pitchFamily="34" charset="0"/>
              </a:rPr>
              <a:t> (2020);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 err="1">
                <a:latin typeface="Century Gothic" panose="020B0502020202020204" pitchFamily="34" charset="0"/>
              </a:rPr>
              <a:t>Pengembangan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Revitalisasi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pariwisata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Dieng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Geopark</a:t>
            </a:r>
            <a:r>
              <a:rPr lang="en-US" sz="1800" dirty="0">
                <a:latin typeface="Century Gothic" panose="020B0502020202020204" pitchFamily="34" charset="0"/>
              </a:rPr>
              <a:t> (2020).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800" dirty="0" err="1">
                <a:latin typeface="Century Gothic" panose="020B0502020202020204" pitchFamily="34" charset="0"/>
              </a:rPr>
              <a:t>Bisnis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kuliner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khas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Dieng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 startAt="13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endParaRPr lang="id-ID" sz="1800" dirty="0"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57" y="1479477"/>
            <a:ext cx="2770632" cy="369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C2C9274A-3A36-4A6B-81E1-C705132D928E}"/>
              </a:ext>
            </a:extLst>
          </p:cNvPr>
          <p:cNvSpPr/>
          <p:nvPr/>
        </p:nvSpPr>
        <p:spPr>
          <a:xfrm>
            <a:off x="82116" y="1832364"/>
            <a:ext cx="2285972" cy="185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4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6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45028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Geo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Dipa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Energi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Membina</a:t>
            </a:r>
            <a:r>
              <a:rPr lang="en-US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UMKM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6" name="Text Placeholder 16"/>
          <p:cNvSpPr txBox="1">
            <a:spLocks/>
          </p:cNvSpPr>
          <p:nvPr/>
        </p:nvSpPr>
        <p:spPr>
          <a:xfrm>
            <a:off x="2606772" y="1479477"/>
            <a:ext cx="8080657" cy="480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9"/>
            </a:pPr>
            <a:endParaRPr lang="id-ID" sz="1800" dirty="0"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16"/>
          <p:cNvSpPr txBox="1">
            <a:spLocks/>
          </p:cNvSpPr>
          <p:nvPr/>
        </p:nvSpPr>
        <p:spPr>
          <a:xfrm>
            <a:off x="2475345" y="1409032"/>
            <a:ext cx="9479068" cy="480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9"/>
            </a:pPr>
            <a:r>
              <a:rPr lang="en-US" sz="1800" dirty="0" err="1">
                <a:latin typeface="Century Gothic" panose="020B0502020202020204" pitchFamily="34" charset="0"/>
              </a:rPr>
              <a:t>Caffee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dengan</a:t>
            </a:r>
            <a:r>
              <a:rPr lang="en-US" sz="1800" dirty="0">
                <a:latin typeface="Century Gothic" panose="020B0502020202020204" pitchFamily="34" charset="0"/>
              </a:rPr>
              <a:t> kopi </a:t>
            </a:r>
            <a:r>
              <a:rPr lang="en-US" sz="1800" dirty="0" err="1">
                <a:latin typeface="Century Gothic" panose="020B0502020202020204" pitchFamily="34" charset="0"/>
              </a:rPr>
              <a:t>lokal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en-US" sz="1800" dirty="0" err="1">
                <a:latin typeface="Century Gothic" panose="020B0502020202020204" pitchFamily="34" charset="0"/>
              </a:rPr>
              <a:t>Pengembangan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Revitalisasi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pariwisata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Dieng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Geopark</a:t>
            </a:r>
            <a:r>
              <a:rPr lang="en-US" sz="1800" dirty="0">
                <a:latin typeface="Century Gothic" panose="020B0502020202020204" pitchFamily="34" charset="0"/>
              </a:rPr>
              <a:t> (2020).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19"/>
            </a:pPr>
            <a:r>
              <a:rPr lang="id-ID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pertanian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strawberry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balai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holtikultura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Lembang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IPB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BLK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Ponpres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Ittifaq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strawberry. 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9"/>
            </a:pPr>
            <a:r>
              <a:rPr lang="id-ID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Bekerjasama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Bumdes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pengelolaan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Kopi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Patuha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9"/>
            </a:pPr>
            <a:r>
              <a:rPr lang="id-ID" sz="1800" spc="25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 </a:t>
            </a:r>
            <a:r>
              <a:rPr lang="en-US" sz="1800" spc="25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Meningkatkan</a:t>
            </a:r>
            <a:r>
              <a:rPr lang="en-US" sz="1800" spc="25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pemasaran</a:t>
            </a:r>
            <a:r>
              <a:rPr lang="en-US" sz="1800" spc="25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produk</a:t>
            </a:r>
            <a:r>
              <a:rPr lang="en-US" sz="1800" spc="25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UMKM </a:t>
            </a:r>
            <a:r>
              <a:rPr lang="en-US" sz="1800" spc="25" dirty="0" err="1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Dieng</a:t>
            </a:r>
            <a:r>
              <a:rPr lang="en-US" sz="1800" spc="25" dirty="0"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 startAt="19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9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9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9"/>
            </a:pPr>
            <a:endParaRPr lang="id-ID" sz="1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85" y="4029074"/>
            <a:ext cx="3060125" cy="2295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22" y="4003672"/>
            <a:ext cx="3058445" cy="2306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A70C2160-BCB0-43F8-8B3D-B6C812B46E07}"/>
              </a:ext>
            </a:extLst>
          </p:cNvPr>
          <p:cNvSpPr/>
          <p:nvPr/>
        </p:nvSpPr>
        <p:spPr>
          <a:xfrm>
            <a:off x="82116" y="1832364"/>
            <a:ext cx="2285972" cy="185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4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F47550-2CE6-4E2D-84DE-53127F68D29A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4AEE7-E7A8-4D93-AB45-A91A6C8C6905}"/>
              </a:ext>
            </a:extLst>
          </p:cNvPr>
          <p:cNvSpPr txBox="1"/>
          <p:nvPr/>
        </p:nvSpPr>
        <p:spPr>
          <a:xfrm flipH="1">
            <a:off x="519742" y="1310894"/>
            <a:ext cx="7437754" cy="92333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id-ID" sz="3000" b="1" spc="351" dirty="0">
                <a:latin typeface="Century Gothic" panose="020B0502020202020204" pitchFamily="34" charset="0"/>
              </a:rPr>
              <a:t>Masalah Yang Dihadapi Industri </a:t>
            </a:r>
            <a:r>
              <a:rPr lang="en-US" sz="3000" b="1" spc="351" dirty="0">
                <a:latin typeface="Century Gothic" panose="020B0502020202020204" pitchFamily="34" charset="0"/>
              </a:rPr>
              <a:t>UMKM</a:t>
            </a:r>
            <a:endParaRPr lang="ko-KR" altLang="en-US" sz="3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77800" y="3040660"/>
            <a:ext cx="6659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Kualitas &amp; Mutu Produk (packaging) belum baik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Produk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makanan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kecil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masih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sangat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sederhana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;</a:t>
            </a:r>
            <a:endParaRPr lang="id-ID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Akses ke pasar tidak luas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tergantung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pada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id-ID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   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wisatawan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yang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datang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Bengkel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: minim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kemampuan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teknis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Pembukuan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Setelah</a:t>
            </a:r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pandemic:</a:t>
            </a:r>
          </a:p>
          <a:p>
            <a:pPr algn="just"/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Penjualan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turun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drastis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r>
              <a:rPr lang="id-ID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endParaRPr kumimoji="1" lang="en-US" altLang="ja-JP" dirty="0">
              <a:latin typeface="Century Gothic" panose="020B0502020202020204" pitchFamily="34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r="18304"/>
          <a:stretch>
            <a:fillRect/>
          </a:stretch>
        </p:blipFill>
        <p:spPr>
          <a:xfrm>
            <a:off x="7568208" y="1935356"/>
            <a:ext cx="3456384" cy="3456384"/>
          </a:xfr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6836979" y="1330946"/>
            <a:ext cx="5049025" cy="4859452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ja-JP" sz="3000" b="1" spc="351" dirty="0" err="1">
                <a:latin typeface="Century Gothic" panose="020B0502020202020204" pitchFamily="34" charset="0"/>
              </a:rPr>
              <a:t>Potensi</a:t>
            </a:r>
            <a:r>
              <a:rPr kumimoji="1" lang="en-US" altLang="ja-JP" sz="3000" b="1" spc="351" dirty="0">
                <a:latin typeface="Century Gothic" panose="020B0502020202020204" pitchFamily="34" charset="0"/>
              </a:rPr>
              <a:t> yang </a:t>
            </a:r>
            <a:r>
              <a:rPr kumimoji="1" lang="en-US" altLang="ja-JP" sz="3000" b="1" spc="351" dirty="0" err="1">
                <a:latin typeface="Century Gothic" panose="020B0502020202020204" pitchFamily="34" charset="0"/>
              </a:rPr>
              <a:t>Dimiliki</a:t>
            </a:r>
            <a:r>
              <a:rPr kumimoji="1" lang="en-US" altLang="ja-JP" sz="3000" b="1" spc="351" dirty="0">
                <a:latin typeface="Century Gothic" panose="020B0502020202020204" pitchFamily="34" charset="0"/>
              </a:rPr>
              <a:t> Wilayah WKP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C782E-1608-4606-9934-768DAF914FE3}"/>
              </a:ext>
            </a:extLst>
          </p:cNvPr>
          <p:cNvSpPr txBox="1"/>
          <p:nvPr/>
        </p:nvSpPr>
        <p:spPr>
          <a:xfrm>
            <a:off x="4216400" y="1319482"/>
            <a:ext cx="4483099" cy="707886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kumimoji="1" lang="en-US" altLang="ja-JP" sz="2000" dirty="0">
                <a:latin typeface="Century Gothic" panose="020B0502020202020204" pitchFamily="34" charset="0"/>
              </a:rPr>
              <a:t>Tanah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masih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relatif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subur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(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warna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tanah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yang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kehitaman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)</a:t>
            </a:r>
            <a:endParaRPr kumimoji="1" lang="ja-JP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56E60CD3-A79D-4902-9A6C-948086E87A53}"/>
              </a:ext>
            </a:extLst>
          </p:cNvPr>
          <p:cNvSpPr/>
          <p:nvPr/>
        </p:nvSpPr>
        <p:spPr>
          <a:xfrm>
            <a:off x="5167087" y="2836713"/>
            <a:ext cx="1820905" cy="886002"/>
          </a:xfrm>
          <a:custGeom>
            <a:avLst/>
            <a:gdLst/>
            <a:ahLst/>
            <a:cxnLst/>
            <a:rect l="l" t="t" r="r" b="b"/>
            <a:pathLst>
              <a:path w="1820905" h="886002">
                <a:moveTo>
                  <a:pt x="1487905" y="0"/>
                </a:moveTo>
                <a:cubicBezTo>
                  <a:pt x="1671816" y="0"/>
                  <a:pt x="1820905" y="149089"/>
                  <a:pt x="1820905" y="333000"/>
                </a:cubicBezTo>
                <a:cubicBezTo>
                  <a:pt x="1820905" y="455345"/>
                  <a:pt x="1754927" y="562279"/>
                  <a:pt x="1655920" y="618991"/>
                </a:cubicBezTo>
                <a:cubicBezTo>
                  <a:pt x="1224876" y="966054"/>
                  <a:pt x="607086" y="977738"/>
                  <a:pt x="162534" y="636709"/>
                </a:cubicBezTo>
                <a:cubicBezTo>
                  <a:pt x="64903" y="579578"/>
                  <a:pt x="0" y="473393"/>
                  <a:pt x="0" y="352049"/>
                </a:cubicBezTo>
                <a:cubicBezTo>
                  <a:pt x="0" y="168138"/>
                  <a:pt x="149089" y="19049"/>
                  <a:pt x="333000" y="19049"/>
                </a:cubicBezTo>
                <a:cubicBezTo>
                  <a:pt x="424069" y="19049"/>
                  <a:pt x="506599" y="55606"/>
                  <a:pt x="566557" y="115007"/>
                </a:cubicBezTo>
                <a:cubicBezTo>
                  <a:pt x="782878" y="279376"/>
                  <a:pt x="1088282" y="260509"/>
                  <a:pt x="1283880" y="68827"/>
                </a:cubicBezTo>
                <a:lnTo>
                  <a:pt x="1285378" y="70356"/>
                </a:lnTo>
                <a:cubicBezTo>
                  <a:pt x="1340801" y="25843"/>
                  <a:pt x="1411335" y="0"/>
                  <a:pt x="148790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F0C8425E-6B3C-42F6-AF9A-04A904CD13DC}"/>
              </a:ext>
            </a:extLst>
          </p:cNvPr>
          <p:cNvSpPr/>
          <p:nvPr/>
        </p:nvSpPr>
        <p:spPr>
          <a:xfrm rot="4333327">
            <a:off x="5836177" y="3306262"/>
            <a:ext cx="1820905" cy="886002"/>
          </a:xfrm>
          <a:custGeom>
            <a:avLst/>
            <a:gdLst/>
            <a:ahLst/>
            <a:cxnLst/>
            <a:rect l="l" t="t" r="r" b="b"/>
            <a:pathLst>
              <a:path w="1820905" h="886002">
                <a:moveTo>
                  <a:pt x="1487905" y="0"/>
                </a:moveTo>
                <a:cubicBezTo>
                  <a:pt x="1671816" y="0"/>
                  <a:pt x="1820905" y="149089"/>
                  <a:pt x="1820905" y="333000"/>
                </a:cubicBezTo>
                <a:cubicBezTo>
                  <a:pt x="1820905" y="455345"/>
                  <a:pt x="1754927" y="562279"/>
                  <a:pt x="1655920" y="618991"/>
                </a:cubicBezTo>
                <a:cubicBezTo>
                  <a:pt x="1224876" y="966054"/>
                  <a:pt x="607086" y="977738"/>
                  <a:pt x="162534" y="636709"/>
                </a:cubicBezTo>
                <a:cubicBezTo>
                  <a:pt x="64903" y="579578"/>
                  <a:pt x="0" y="473393"/>
                  <a:pt x="0" y="352049"/>
                </a:cubicBezTo>
                <a:cubicBezTo>
                  <a:pt x="0" y="168138"/>
                  <a:pt x="149089" y="19049"/>
                  <a:pt x="333000" y="19049"/>
                </a:cubicBezTo>
                <a:cubicBezTo>
                  <a:pt x="424069" y="19049"/>
                  <a:pt x="506599" y="55606"/>
                  <a:pt x="566557" y="115007"/>
                </a:cubicBezTo>
                <a:cubicBezTo>
                  <a:pt x="782878" y="279376"/>
                  <a:pt x="1088282" y="260509"/>
                  <a:pt x="1283880" y="68827"/>
                </a:cubicBezTo>
                <a:lnTo>
                  <a:pt x="1285378" y="70356"/>
                </a:lnTo>
                <a:cubicBezTo>
                  <a:pt x="1340801" y="25843"/>
                  <a:pt x="1411335" y="0"/>
                  <a:pt x="1487905" y="0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FC04FCC4-A610-4F24-80AF-506EFFE96D2F}"/>
              </a:ext>
            </a:extLst>
          </p:cNvPr>
          <p:cNvSpPr/>
          <p:nvPr/>
        </p:nvSpPr>
        <p:spPr>
          <a:xfrm rot="8677336">
            <a:off x="5600051" y="4080758"/>
            <a:ext cx="1820905" cy="886002"/>
          </a:xfrm>
          <a:custGeom>
            <a:avLst/>
            <a:gdLst/>
            <a:ahLst/>
            <a:cxnLst/>
            <a:rect l="l" t="t" r="r" b="b"/>
            <a:pathLst>
              <a:path w="1820905" h="886002">
                <a:moveTo>
                  <a:pt x="1487905" y="0"/>
                </a:moveTo>
                <a:cubicBezTo>
                  <a:pt x="1671816" y="0"/>
                  <a:pt x="1820905" y="149089"/>
                  <a:pt x="1820905" y="333000"/>
                </a:cubicBezTo>
                <a:cubicBezTo>
                  <a:pt x="1820905" y="455345"/>
                  <a:pt x="1754927" y="562279"/>
                  <a:pt x="1655920" y="618991"/>
                </a:cubicBezTo>
                <a:cubicBezTo>
                  <a:pt x="1224876" y="966054"/>
                  <a:pt x="607086" y="977738"/>
                  <a:pt x="162534" y="636709"/>
                </a:cubicBezTo>
                <a:cubicBezTo>
                  <a:pt x="64903" y="579578"/>
                  <a:pt x="0" y="473393"/>
                  <a:pt x="0" y="352049"/>
                </a:cubicBezTo>
                <a:cubicBezTo>
                  <a:pt x="0" y="168138"/>
                  <a:pt x="149089" y="19049"/>
                  <a:pt x="333000" y="19049"/>
                </a:cubicBezTo>
                <a:cubicBezTo>
                  <a:pt x="424069" y="19049"/>
                  <a:pt x="506599" y="55606"/>
                  <a:pt x="566557" y="115007"/>
                </a:cubicBezTo>
                <a:cubicBezTo>
                  <a:pt x="782878" y="279376"/>
                  <a:pt x="1088282" y="260509"/>
                  <a:pt x="1283880" y="68827"/>
                </a:cubicBezTo>
                <a:lnTo>
                  <a:pt x="1285378" y="70356"/>
                </a:lnTo>
                <a:cubicBezTo>
                  <a:pt x="1340801" y="25843"/>
                  <a:pt x="1411335" y="0"/>
                  <a:pt x="1487905" y="0"/>
                </a:cubicBez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7D1FF23E-9065-4C1F-B4B4-E7386F03A766}"/>
              </a:ext>
            </a:extLst>
          </p:cNvPr>
          <p:cNvSpPr/>
          <p:nvPr/>
        </p:nvSpPr>
        <p:spPr>
          <a:xfrm rot="12917775">
            <a:off x="4775491" y="4091494"/>
            <a:ext cx="1820905" cy="886002"/>
          </a:xfrm>
          <a:custGeom>
            <a:avLst/>
            <a:gdLst/>
            <a:ahLst/>
            <a:cxnLst/>
            <a:rect l="l" t="t" r="r" b="b"/>
            <a:pathLst>
              <a:path w="1820905" h="886002">
                <a:moveTo>
                  <a:pt x="1487905" y="0"/>
                </a:moveTo>
                <a:cubicBezTo>
                  <a:pt x="1671816" y="0"/>
                  <a:pt x="1820905" y="149089"/>
                  <a:pt x="1820905" y="333000"/>
                </a:cubicBezTo>
                <a:cubicBezTo>
                  <a:pt x="1820905" y="455345"/>
                  <a:pt x="1754927" y="562279"/>
                  <a:pt x="1655920" y="618991"/>
                </a:cubicBezTo>
                <a:cubicBezTo>
                  <a:pt x="1224876" y="966054"/>
                  <a:pt x="607086" y="977738"/>
                  <a:pt x="162534" y="636709"/>
                </a:cubicBezTo>
                <a:cubicBezTo>
                  <a:pt x="64903" y="579578"/>
                  <a:pt x="0" y="473393"/>
                  <a:pt x="0" y="352049"/>
                </a:cubicBezTo>
                <a:cubicBezTo>
                  <a:pt x="0" y="168138"/>
                  <a:pt x="149089" y="19049"/>
                  <a:pt x="333000" y="19049"/>
                </a:cubicBezTo>
                <a:cubicBezTo>
                  <a:pt x="424069" y="19049"/>
                  <a:pt x="506599" y="55606"/>
                  <a:pt x="566557" y="115007"/>
                </a:cubicBezTo>
                <a:cubicBezTo>
                  <a:pt x="782878" y="279376"/>
                  <a:pt x="1088282" y="260509"/>
                  <a:pt x="1283880" y="68827"/>
                </a:cubicBezTo>
                <a:lnTo>
                  <a:pt x="1285378" y="70356"/>
                </a:lnTo>
                <a:cubicBezTo>
                  <a:pt x="1340801" y="25843"/>
                  <a:pt x="1411335" y="0"/>
                  <a:pt x="1487905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A8283A18-3A77-48EC-B79E-501AC02244C5}"/>
              </a:ext>
            </a:extLst>
          </p:cNvPr>
          <p:cNvSpPr/>
          <p:nvPr/>
        </p:nvSpPr>
        <p:spPr>
          <a:xfrm rot="17316144">
            <a:off x="4507978" y="3326853"/>
            <a:ext cx="1820905" cy="886002"/>
          </a:xfrm>
          <a:custGeom>
            <a:avLst/>
            <a:gdLst/>
            <a:ahLst/>
            <a:cxnLst/>
            <a:rect l="l" t="t" r="r" b="b"/>
            <a:pathLst>
              <a:path w="1820905" h="886002">
                <a:moveTo>
                  <a:pt x="1487905" y="0"/>
                </a:moveTo>
                <a:cubicBezTo>
                  <a:pt x="1671816" y="0"/>
                  <a:pt x="1820905" y="149089"/>
                  <a:pt x="1820905" y="333000"/>
                </a:cubicBezTo>
                <a:cubicBezTo>
                  <a:pt x="1820905" y="455345"/>
                  <a:pt x="1754927" y="562279"/>
                  <a:pt x="1655920" y="618991"/>
                </a:cubicBezTo>
                <a:cubicBezTo>
                  <a:pt x="1224876" y="966054"/>
                  <a:pt x="607086" y="977738"/>
                  <a:pt x="162534" y="636709"/>
                </a:cubicBezTo>
                <a:cubicBezTo>
                  <a:pt x="64903" y="579578"/>
                  <a:pt x="0" y="473393"/>
                  <a:pt x="0" y="352049"/>
                </a:cubicBezTo>
                <a:cubicBezTo>
                  <a:pt x="0" y="168138"/>
                  <a:pt x="149089" y="19049"/>
                  <a:pt x="333000" y="19049"/>
                </a:cubicBezTo>
                <a:cubicBezTo>
                  <a:pt x="424069" y="19049"/>
                  <a:pt x="506599" y="55606"/>
                  <a:pt x="566557" y="115007"/>
                </a:cubicBezTo>
                <a:cubicBezTo>
                  <a:pt x="782878" y="279376"/>
                  <a:pt x="1088282" y="260509"/>
                  <a:pt x="1283880" y="68827"/>
                </a:cubicBezTo>
                <a:lnTo>
                  <a:pt x="1285378" y="70356"/>
                </a:lnTo>
                <a:cubicBezTo>
                  <a:pt x="1340801" y="25843"/>
                  <a:pt x="1411335" y="0"/>
                  <a:pt x="1487905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34BC18-291C-4D9C-A51D-1B1B9990397A}"/>
              </a:ext>
            </a:extLst>
          </p:cNvPr>
          <p:cNvSpPr/>
          <p:nvPr/>
        </p:nvSpPr>
        <p:spPr>
          <a:xfrm>
            <a:off x="4954538" y="4776698"/>
            <a:ext cx="648072" cy="648072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57C74F-ACE7-4703-BC8B-E5668AE141FE}"/>
              </a:ext>
            </a:extLst>
          </p:cNvPr>
          <p:cNvSpPr/>
          <p:nvPr/>
        </p:nvSpPr>
        <p:spPr>
          <a:xfrm>
            <a:off x="6639731" y="4776698"/>
            <a:ext cx="648072" cy="64807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/>
          <p:cNvGrpSpPr/>
          <p:nvPr/>
        </p:nvGrpSpPr>
        <p:grpSpPr>
          <a:xfrm>
            <a:off x="5763754" y="2272417"/>
            <a:ext cx="648072" cy="648072"/>
            <a:chOff x="5763754" y="2272417"/>
            <a:chExt cx="648072" cy="64807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FF060C-4AB5-4107-9A6E-BBC7830ED2FC}"/>
                </a:ext>
              </a:extLst>
            </p:cNvPr>
            <p:cNvSpPr/>
            <p:nvPr/>
          </p:nvSpPr>
          <p:spPr>
            <a:xfrm>
              <a:off x="5763754" y="2272417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2E30B8-C2E4-41BF-B2C1-173FF0FE8B14}"/>
                </a:ext>
              </a:extLst>
            </p:cNvPr>
            <p:cNvSpPr txBox="1"/>
            <p:nvPr/>
          </p:nvSpPr>
          <p:spPr>
            <a:xfrm>
              <a:off x="5779453" y="2396398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98634" y="3205259"/>
            <a:ext cx="648072" cy="648072"/>
            <a:chOff x="7098634" y="3205259"/>
            <a:chExt cx="648072" cy="6480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60A483-C241-4823-A1C3-5A77D3C7861A}"/>
                </a:ext>
              </a:extLst>
            </p:cNvPr>
            <p:cNvSpPr/>
            <p:nvPr/>
          </p:nvSpPr>
          <p:spPr>
            <a:xfrm>
              <a:off x="7098634" y="3205259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C99B47-DA96-4E6B-B3CB-637A2E396AA8}"/>
                </a:ext>
              </a:extLst>
            </p:cNvPr>
            <p:cNvSpPr txBox="1"/>
            <p:nvPr/>
          </p:nvSpPr>
          <p:spPr>
            <a:xfrm>
              <a:off x="7114333" y="3329240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77276C-B3A5-4D59-B5CF-86F155A85989}"/>
              </a:ext>
            </a:extLst>
          </p:cNvPr>
          <p:cNvSpPr txBox="1"/>
          <p:nvPr/>
        </p:nvSpPr>
        <p:spPr>
          <a:xfrm>
            <a:off x="6655430" y="4900679"/>
            <a:ext cx="616677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22E160-50AD-41E1-A7DD-DD6B3C66A9D1}"/>
              </a:ext>
            </a:extLst>
          </p:cNvPr>
          <p:cNvSpPr txBox="1"/>
          <p:nvPr/>
        </p:nvSpPr>
        <p:spPr>
          <a:xfrm>
            <a:off x="4970237" y="4900679"/>
            <a:ext cx="616677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69532" y="3205259"/>
            <a:ext cx="648072" cy="648072"/>
            <a:chOff x="4469532" y="3205259"/>
            <a:chExt cx="648072" cy="64807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C0280F-5ED3-49E7-A0F9-BD2FE06153E8}"/>
                </a:ext>
              </a:extLst>
            </p:cNvPr>
            <p:cNvSpPr/>
            <p:nvPr/>
          </p:nvSpPr>
          <p:spPr>
            <a:xfrm>
              <a:off x="4469532" y="3205259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0C094D-9CDB-4A77-8CF5-DBBDC28A6C04}"/>
                </a:ext>
              </a:extLst>
            </p:cNvPr>
            <p:cNvSpPr txBox="1"/>
            <p:nvPr/>
          </p:nvSpPr>
          <p:spPr>
            <a:xfrm>
              <a:off x="4485231" y="3329240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A4910D6-DF7A-4189-BC3B-5CC9CDF3F7B2}"/>
              </a:ext>
            </a:extLst>
          </p:cNvPr>
          <p:cNvSpPr/>
          <p:nvPr/>
        </p:nvSpPr>
        <p:spPr>
          <a:xfrm>
            <a:off x="5458897" y="3113319"/>
            <a:ext cx="128017" cy="128017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B3BF257-6D58-42DE-8E01-6E8F12CF7980}"/>
              </a:ext>
            </a:extLst>
          </p:cNvPr>
          <p:cNvSpPr/>
          <p:nvPr/>
        </p:nvSpPr>
        <p:spPr>
          <a:xfrm>
            <a:off x="6593967" y="3113319"/>
            <a:ext cx="128017" cy="128017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A64BC024-860F-4741-9031-7BAF351ABB38}"/>
              </a:ext>
            </a:extLst>
          </p:cNvPr>
          <p:cNvSpPr/>
          <p:nvPr/>
        </p:nvSpPr>
        <p:spPr>
          <a:xfrm>
            <a:off x="6971686" y="4192880"/>
            <a:ext cx="128017" cy="128017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51D64BD-CD20-456A-8DFE-B07F51636D63}"/>
              </a:ext>
            </a:extLst>
          </p:cNvPr>
          <p:cNvSpPr/>
          <p:nvPr/>
        </p:nvSpPr>
        <p:spPr>
          <a:xfrm>
            <a:off x="6035475" y="4848831"/>
            <a:ext cx="128017" cy="128017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732B71EB-824E-4BC8-AFB2-84B9E6F830DC}"/>
              </a:ext>
            </a:extLst>
          </p:cNvPr>
          <p:cNvSpPr/>
          <p:nvPr/>
        </p:nvSpPr>
        <p:spPr>
          <a:xfrm>
            <a:off x="5117605" y="4192880"/>
            <a:ext cx="128017" cy="128017"/>
          </a:xfrm>
          <a:prstGeom prst="flowChartConnector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99ED8E07-7CF3-46F1-AD0A-8BADB88B34DF}"/>
              </a:ext>
            </a:extLst>
          </p:cNvPr>
          <p:cNvSpPr/>
          <p:nvPr/>
        </p:nvSpPr>
        <p:spPr>
          <a:xfrm>
            <a:off x="5247438" y="3227496"/>
            <a:ext cx="1726387" cy="1631289"/>
          </a:xfrm>
          <a:custGeom>
            <a:avLst/>
            <a:gdLst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  <a:gd name="connsiteX0" fmla="*/ 299923 w 1726387"/>
              <a:gd name="connsiteY0" fmla="*/ 0 h 1631289"/>
              <a:gd name="connsiteX1" fmla="*/ 1360627 w 1726387"/>
              <a:gd name="connsiteY1" fmla="*/ 0 h 1631289"/>
              <a:gd name="connsiteX2" fmla="*/ 1726387 w 1726387"/>
              <a:gd name="connsiteY2" fmla="*/ 1031443 h 1631289"/>
              <a:gd name="connsiteX3" fmla="*/ 863193 w 1726387"/>
              <a:gd name="connsiteY3" fmla="*/ 1631289 h 1631289"/>
              <a:gd name="connsiteX4" fmla="*/ 0 w 1726387"/>
              <a:gd name="connsiteY4" fmla="*/ 1009497 h 1631289"/>
              <a:gd name="connsiteX5" fmla="*/ 299923 w 1726387"/>
              <a:gd name="connsiteY5" fmla="*/ 0 h 163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387" h="1631289">
                <a:moveTo>
                  <a:pt x="299923" y="0"/>
                </a:moveTo>
                <a:cubicBezTo>
                  <a:pt x="631545" y="175565"/>
                  <a:pt x="1021689" y="182880"/>
                  <a:pt x="1360627" y="0"/>
                </a:cubicBezTo>
                <a:cubicBezTo>
                  <a:pt x="1285037" y="373074"/>
                  <a:pt x="1363065" y="775412"/>
                  <a:pt x="1726387" y="1031443"/>
                </a:cubicBezTo>
                <a:cubicBezTo>
                  <a:pt x="1299667" y="1011936"/>
                  <a:pt x="989990" y="1219199"/>
                  <a:pt x="863193" y="1631289"/>
                </a:cubicBezTo>
                <a:cubicBezTo>
                  <a:pt x="772972" y="1211885"/>
                  <a:pt x="404774" y="1026566"/>
                  <a:pt x="0" y="1009497"/>
                </a:cubicBezTo>
                <a:cubicBezTo>
                  <a:pt x="319430" y="782726"/>
                  <a:pt x="390144" y="409651"/>
                  <a:pt x="299923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1C782E-1608-4606-9934-768DAF914FE3}"/>
              </a:ext>
            </a:extLst>
          </p:cNvPr>
          <p:cNvSpPr txBox="1"/>
          <p:nvPr/>
        </p:nvSpPr>
        <p:spPr>
          <a:xfrm>
            <a:off x="7798953" y="3106753"/>
            <a:ext cx="4083646" cy="707886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kumimoji="1" lang="en-US" altLang="ja-JP" sz="2000" dirty="0" err="1">
                <a:latin typeface="Century Gothic" panose="020B0502020202020204" pitchFamily="34" charset="0"/>
              </a:rPr>
              <a:t>Masyarakat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yang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ramah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endParaRPr kumimoji="1" lang="id-ID" altLang="ja-JP" sz="2000" dirty="0">
              <a:latin typeface="Century Gothic" panose="020B0502020202020204" pitchFamily="34" charset="0"/>
            </a:endParaRPr>
          </a:p>
          <a:p>
            <a:r>
              <a:rPr kumimoji="1" lang="en-US" altLang="ja-JP" sz="2000" dirty="0">
                <a:latin typeface="Century Gothic" panose="020B0502020202020204" pitchFamily="34" charset="0"/>
              </a:rPr>
              <a:t>&amp;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agamis</a:t>
            </a:r>
            <a:endParaRPr kumimoji="1" lang="en-US" altLang="ja-JP" sz="2000" dirty="0"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1C782E-1608-4606-9934-768DAF914FE3}"/>
              </a:ext>
            </a:extLst>
          </p:cNvPr>
          <p:cNvSpPr txBox="1"/>
          <p:nvPr/>
        </p:nvSpPr>
        <p:spPr>
          <a:xfrm>
            <a:off x="7446463" y="4858512"/>
            <a:ext cx="3520436" cy="707886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kumimoji="1" lang="fi-FI" altLang="ja-JP" sz="2000" dirty="0">
                <a:latin typeface="Century Gothic" panose="020B0502020202020204" pitchFamily="34" charset="0"/>
              </a:rPr>
              <a:t>Jumlah petani banyak &amp; pekerja keras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1C782E-1608-4606-9934-768DAF914FE3}"/>
              </a:ext>
            </a:extLst>
          </p:cNvPr>
          <p:cNvSpPr txBox="1"/>
          <p:nvPr/>
        </p:nvSpPr>
        <p:spPr>
          <a:xfrm>
            <a:off x="1517723" y="4785485"/>
            <a:ext cx="3328138" cy="1015663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kumimoji="1" lang="en-US" altLang="ja-JP" sz="2000" dirty="0" err="1">
                <a:latin typeface="Century Gothic" panose="020B0502020202020204" pitchFamily="34" charset="0"/>
              </a:rPr>
              <a:t>Masih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banyak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Potensi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UMKM  yang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dapat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  <a:r>
              <a:rPr kumimoji="1" lang="en-US" altLang="ja-JP" sz="2000" dirty="0" err="1">
                <a:latin typeface="Century Gothic" panose="020B0502020202020204" pitchFamily="34" charset="0"/>
              </a:rPr>
              <a:t>dikembangkan</a:t>
            </a:r>
            <a:r>
              <a:rPr kumimoji="1" lang="en-US" altLang="ja-JP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C782E-1608-4606-9934-768DAF914FE3}"/>
              </a:ext>
            </a:extLst>
          </p:cNvPr>
          <p:cNvSpPr txBox="1"/>
          <p:nvPr/>
        </p:nvSpPr>
        <p:spPr>
          <a:xfrm>
            <a:off x="1022090" y="2890894"/>
            <a:ext cx="3328138" cy="1015663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kumimoji="1" lang="sv-SE" altLang="ja-JP" sz="2000" dirty="0">
                <a:latin typeface="Century Gothic" panose="020B0502020202020204" pitchFamily="34" charset="0"/>
              </a:rPr>
              <a:t>Udara sejuk, pemandangan &amp; pebukitan indah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59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2" grpId="0"/>
      <p:bldP spid="33" grpId="0"/>
      <p:bldP spid="40" grpId="0" animBg="1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73" y="4462397"/>
            <a:ext cx="3087543" cy="12350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4024123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5167344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8191" y="1530868"/>
            <a:ext cx="6787846" cy="69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b="1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Pandemic </a:t>
            </a:r>
            <a:r>
              <a:rPr lang="en-US" sz="3600" b="1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Datang</a:t>
            </a:r>
            <a:endParaRPr lang="en-US" sz="3600" b="1" spc="175" dirty="0">
              <a:solidFill>
                <a:srgbClr val="0098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9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1" y="494113"/>
            <a:ext cx="667240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351" err="1">
                <a:latin typeface="Century Gothic" panose="020B0502020202020204" pitchFamily="34" charset="0"/>
              </a:rPr>
              <a:t>Konsekwensi</a:t>
            </a:r>
            <a:r>
              <a:rPr lang="en-US" sz="3000" b="1" spc="351">
                <a:latin typeface="Century Gothic" panose="020B0502020202020204" pitchFamily="34" charset="0"/>
              </a:rPr>
              <a:t> </a:t>
            </a:r>
            <a:r>
              <a:rPr lang="id-ID" sz="3000" b="1" spc="351" dirty="0" err="1">
                <a:latin typeface="Century Gothic" panose="020B0502020202020204" pitchFamily="34" charset="0"/>
              </a:rPr>
              <a:t>D</a:t>
            </a:r>
            <a:r>
              <a:rPr lang="en-US" sz="3000" b="1" spc="351">
                <a:latin typeface="Century Gothic" panose="020B0502020202020204" pitchFamily="34" charset="0"/>
              </a:rPr>
              <a:t>ari </a:t>
            </a:r>
            <a:r>
              <a:rPr lang="en-US" sz="3000" b="1" spc="351" dirty="0">
                <a:latin typeface="Century Gothic" panose="020B0502020202020204" pitchFamily="34" charset="0"/>
              </a:rPr>
              <a:t>Pandemic</a:t>
            </a:r>
            <a:endParaRPr lang="en-US" altLang="ko-KR" sz="30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191" y="1347988"/>
            <a:ext cx="67878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Penjualan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produk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pertanian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turun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drastis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Harga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kentang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sayuran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jatuh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Wisatawan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tidak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berkunjung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Penjualan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kripik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manisan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carica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hampir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tidak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ada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Semua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UMKM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termasuk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usaha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homestay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kena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dampak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Aktifitas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terhenti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.</a:t>
            </a:r>
            <a:endParaRPr lang="en-US" spc="175" dirty="0">
              <a:solidFill>
                <a:srgbClr val="0098B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73" y="4462397"/>
            <a:ext cx="3087543" cy="123501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4024123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5167344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5900" y="1039767"/>
            <a:ext cx="7059144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PT Geo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Dipa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Energi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(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Persero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)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sebagai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salah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satu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Special Mission Vehicle (SMV)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Kementerian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Keuangan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mengambil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bagian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dalam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implementasi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PP No.54, 2020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untuk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membantu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masyarakat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desa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di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sekitar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WKP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Geodipa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000" spc="175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Energi</a:t>
            </a:r>
            <a:r>
              <a:rPr lang="en-US" sz="2000" spc="175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</a:p>
          <a:p>
            <a:pPr marL="457200" lvl="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Bantuan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diharapkan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dapat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meringankan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beban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ekonomi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&amp;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kesehatan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masyarakat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desa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yang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yang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175" dirty="0" err="1">
                <a:solidFill>
                  <a:srgbClr val="3F3F3F"/>
                </a:solidFill>
                <a:latin typeface="Century Gothic" panose="020B0502020202020204" pitchFamily="34" charset="0"/>
              </a:rPr>
              <a:t>terdampak</a:t>
            </a:r>
            <a:r>
              <a:rPr lang="en-US" sz="2000" spc="175" dirty="0">
                <a:solidFill>
                  <a:srgbClr val="3F3F3F"/>
                </a:solidFill>
                <a:latin typeface="Century Gothic" panose="020B0502020202020204" pitchFamily="34" charset="0"/>
              </a:rPr>
              <a:t> Covid-19</a:t>
            </a:r>
            <a:r>
              <a:rPr lang="en-US" spc="175" dirty="0">
                <a:solidFill>
                  <a:srgbClr val="0098BF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457200" algn="just" defTabSz="954834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pc="175" dirty="0">
              <a:solidFill>
                <a:srgbClr val="0098B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1" y="485768"/>
            <a:ext cx="678784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351" dirty="0" err="1">
                <a:latin typeface="Century Gothic" panose="020B0502020202020204" pitchFamily="34" charset="0"/>
              </a:rPr>
              <a:t>Konsekwensi</a:t>
            </a:r>
            <a:r>
              <a:rPr lang="en-US" sz="3000" b="1" spc="351" dirty="0">
                <a:latin typeface="Century Gothic" panose="020B0502020202020204" pitchFamily="34" charset="0"/>
              </a:rPr>
              <a:t> Dari Pandemic</a:t>
            </a:r>
            <a:endParaRPr lang="en-US" altLang="ko-KR" sz="30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73" y="4462397"/>
            <a:ext cx="3087543" cy="123501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4024123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5167344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342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/>
          <p:cNvSpPr txBox="1">
            <a:spLocks/>
          </p:cNvSpPr>
          <p:nvPr/>
        </p:nvSpPr>
        <p:spPr>
          <a:xfrm>
            <a:off x="746598" y="139700"/>
            <a:ext cx="10448129" cy="2750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I. </a:t>
            </a:r>
            <a:r>
              <a:rPr lang="en-US" sz="30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Bantuan</a:t>
            </a:r>
            <a:r>
              <a:rPr lang="en-US" sz="30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Yang </a:t>
            </a:r>
            <a:r>
              <a:rPr lang="en-US" sz="30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Disalurkan</a:t>
            </a:r>
            <a:endParaRPr lang="id-ID" sz="3000" b="1" spc="351" dirty="0">
              <a:latin typeface="Century Gothic" panose="020B0502020202020204" pitchFamily="34" charset="0"/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746599" y="698500"/>
            <a:ext cx="10448129" cy="58231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Paket</a:t>
            </a:r>
            <a:r>
              <a:rPr lang="en-US" sz="1700" b="1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700" b="1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sembako</a:t>
            </a:r>
            <a:r>
              <a:rPr lang="en-US" sz="1700" b="1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7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</a:t>
            </a:r>
            <a:r>
              <a:rPr lang="en-US" sz="17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kg,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Gula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Pasir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kg,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Goreng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l, Mie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bungkus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u="sng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11.000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u="sng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1,8 M);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700" u="sng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Rp.218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Bantuan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Imunitas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Vitamin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Minuman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Penyemprotan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disinfectant, 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masjid &amp;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fasilitas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>
                <a:latin typeface="Century Gothic" panose="020B0502020202020204" pitchFamily="34" charset="0"/>
              </a:rPr>
              <a:t>Memberikan</a:t>
            </a:r>
            <a:r>
              <a:rPr lang="en-US" sz="1700" b="1" dirty="0">
                <a:latin typeface="Century Gothic" panose="020B0502020202020204" pitchFamily="34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</a:rPr>
              <a:t>donasi</a:t>
            </a:r>
            <a:r>
              <a:rPr lang="en-US" sz="1700" b="1" dirty="0">
                <a:latin typeface="Century Gothic" panose="020B0502020202020204" pitchFamily="34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</a:rPr>
              <a:t>darurat</a:t>
            </a:r>
            <a:r>
              <a:rPr lang="en-US" sz="1700" b="1" dirty="0">
                <a:latin typeface="Century Gothic" panose="020B0502020202020204" pitchFamily="34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</a:rPr>
              <a:t>bencana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kepada</a:t>
            </a:r>
            <a:r>
              <a:rPr lang="en-US" sz="1700" dirty="0">
                <a:latin typeface="Century Gothic" panose="020B0502020202020204" pitchFamily="34" charset="0"/>
              </a:rPr>
              <a:t> PMI – </a:t>
            </a:r>
            <a:r>
              <a:rPr lang="en-US" sz="1700" dirty="0" err="1">
                <a:latin typeface="Century Gothic" panose="020B0502020202020204" pitchFamily="34" charset="0"/>
              </a:rPr>
              <a:t>Divisi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Pengembangan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Sumber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Daya</a:t>
            </a:r>
            <a:r>
              <a:rPr lang="en-US" sz="1700" dirty="0">
                <a:latin typeface="Century Gothic" panose="020B0502020202020204" pitchFamily="34" charset="0"/>
              </a:rPr>
              <a:t> &amp; </a:t>
            </a:r>
            <a:r>
              <a:rPr lang="en-US" sz="1700" dirty="0" err="1">
                <a:latin typeface="Century Gothic" panose="020B0502020202020204" pitchFamily="34" charset="0"/>
              </a:rPr>
              <a:t>Kerjasama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Markas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</a:rPr>
              <a:t>Pusat</a:t>
            </a:r>
            <a:r>
              <a:rPr lang="en-US" sz="1700" dirty="0">
                <a:latin typeface="Century Gothic" panose="020B0502020202020204" pitchFamily="34" charset="0"/>
              </a:rPr>
              <a:t> PMI. 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Bantuan </a:t>
            </a: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lang="en-US" sz="1700" b="1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Puskemas</a:t>
            </a:r>
            <a:r>
              <a:rPr lang="en-US" sz="1700" b="1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Masker Bedah </a:t>
            </a: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Masker N95</a:t>
            </a: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Thermogun 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Lampu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UV</a:t>
            </a:r>
            <a:endParaRPr lang="id-ID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Paket Suplemen Makanan dan Vitamin </a:t>
            </a: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Sarung Tangan Medis Panjang</a:t>
            </a:r>
          </a:p>
          <a:p>
            <a:pPr marL="735965" indent="-285750">
              <a:lnSpc>
                <a:spcPct val="100000"/>
              </a:lnSpc>
              <a:spcBef>
                <a:spcPts val="0"/>
              </a:spcBef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Sarung Tangan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25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Hazmat Suit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Kacamata Safety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 Sanitizer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 Desinfektan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Sepatu Boots</a:t>
            </a:r>
            <a:endParaRPr lang="en-US" sz="1700" spc="25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815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700" spc="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Handrub Berbasis Alkohol</a:t>
            </a:r>
            <a:endParaRPr lang="en-US" sz="1700" spc="25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31" y="3024551"/>
            <a:ext cx="3191243" cy="158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31" y="4709246"/>
            <a:ext cx="3183297" cy="157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8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976042" y="1915358"/>
            <a:ext cx="6924548" cy="280904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bengkel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motor.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sertakan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/training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bengkel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motor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membuka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mandiri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Pelatihan,menjahit</a:t>
            </a:r>
            <a:r>
              <a:rPr lang="en-US" sz="20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akanan</a:t>
            </a:r>
            <a:r>
              <a:rPr lang="en-US" sz="20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20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ringan</a:t>
            </a:r>
            <a:r>
              <a:rPr lang="en-US" sz="20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(snack) </a:t>
            </a:r>
            <a:r>
              <a:rPr lang="en-US" sz="20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20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20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peralatan</a:t>
            </a:r>
            <a:r>
              <a:rPr lang="en-US" sz="20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pertanian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strawberry</a:t>
            </a:r>
            <a:endParaRPr lang="en-US" sz="20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528" y="0"/>
            <a:ext cx="2268466" cy="3161048"/>
            <a:chOff x="323528" y="0"/>
            <a:chExt cx="4734464" cy="6597352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BF7911A-7961-4171-BC54-DD856E552D7B}"/>
                </a:ext>
              </a:extLst>
            </p:cNvPr>
            <p:cNvSpPr/>
            <p:nvPr/>
          </p:nvSpPr>
          <p:spPr>
            <a:xfrm>
              <a:off x="323528" y="0"/>
              <a:ext cx="4518439" cy="6597352"/>
            </a:xfrm>
            <a:custGeom>
              <a:avLst/>
              <a:gdLst/>
              <a:ahLst/>
              <a:cxnLst/>
              <a:rect l="l" t="t" r="r" b="b"/>
              <a:pathLst>
                <a:path w="4248472" h="6597352">
                  <a:moveTo>
                    <a:pt x="0" y="0"/>
                  </a:moveTo>
                  <a:lnTo>
                    <a:pt x="4248472" y="0"/>
                  </a:lnTo>
                  <a:lnTo>
                    <a:pt x="4248472" y="6597352"/>
                  </a:lnTo>
                  <a:lnTo>
                    <a:pt x="2124236" y="5682952"/>
                  </a:lnTo>
                  <a:lnTo>
                    <a:pt x="0" y="6597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97D51FF7-23C8-46EB-8594-B42D7475F1C6}"/>
                </a:ext>
              </a:extLst>
            </p:cNvPr>
            <p:cNvSpPr/>
            <p:nvPr/>
          </p:nvSpPr>
          <p:spPr>
            <a:xfrm>
              <a:off x="587791" y="0"/>
              <a:ext cx="3989913" cy="6237312"/>
            </a:xfrm>
            <a:custGeom>
              <a:avLst/>
              <a:gdLst/>
              <a:ahLst/>
              <a:cxnLst/>
              <a:rect l="l" t="t" r="r" b="b"/>
              <a:pathLst>
                <a:path w="4248472" h="6597352">
                  <a:moveTo>
                    <a:pt x="0" y="0"/>
                  </a:moveTo>
                  <a:lnTo>
                    <a:pt x="4248472" y="0"/>
                  </a:lnTo>
                  <a:lnTo>
                    <a:pt x="4248472" y="6597352"/>
                  </a:lnTo>
                  <a:lnTo>
                    <a:pt x="2124236" y="5682952"/>
                  </a:lnTo>
                  <a:lnTo>
                    <a:pt x="0" y="659735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9AC73B1-CD4B-4284-B4B9-6B4A8FF9651E}"/>
                </a:ext>
              </a:extLst>
            </p:cNvPr>
            <p:cNvSpPr/>
            <p:nvPr/>
          </p:nvSpPr>
          <p:spPr>
            <a:xfrm>
              <a:off x="668833" y="1"/>
              <a:ext cx="3827829" cy="6134099"/>
            </a:xfrm>
            <a:custGeom>
              <a:avLst/>
              <a:gdLst/>
              <a:ahLst/>
              <a:cxnLst/>
              <a:rect l="l" t="t" r="r" b="b"/>
              <a:pathLst>
                <a:path w="4248472" h="6597352">
                  <a:moveTo>
                    <a:pt x="0" y="0"/>
                  </a:moveTo>
                  <a:lnTo>
                    <a:pt x="4248472" y="0"/>
                  </a:lnTo>
                  <a:lnTo>
                    <a:pt x="4248472" y="6597352"/>
                  </a:lnTo>
                  <a:lnTo>
                    <a:pt x="2124236" y="5682952"/>
                  </a:lnTo>
                  <a:lnTo>
                    <a:pt x="0" y="6597352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A8679454-2208-4BC3-A216-FB71DF688FDD}"/>
                </a:ext>
              </a:extLst>
            </p:cNvPr>
            <p:cNvSpPr/>
            <p:nvPr/>
          </p:nvSpPr>
          <p:spPr>
            <a:xfrm>
              <a:off x="809898" y="404664"/>
              <a:ext cx="4248094" cy="15121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ight Triangle 7">
              <a:extLst>
                <a:ext uri="{FF2B5EF4-FFF2-40B4-BE49-F238E27FC236}">
                  <a16:creationId xmlns:a16="http://schemas.microsoft.com/office/drawing/2014/main" id="{47FAF118-26B2-456E-9715-8A822768B62A}"/>
                </a:ext>
              </a:extLst>
            </p:cNvPr>
            <p:cNvSpPr/>
            <p:nvPr/>
          </p:nvSpPr>
          <p:spPr>
            <a:xfrm rot="5400000">
              <a:off x="4835679" y="1919874"/>
              <a:ext cx="228600" cy="216024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Title 14"/>
          <p:cNvSpPr txBox="1">
            <a:spLocks/>
          </p:cNvSpPr>
          <p:nvPr/>
        </p:nvSpPr>
        <p:spPr>
          <a:xfrm>
            <a:off x="1119940" y="851251"/>
            <a:ext cx="9651318" cy="5221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351" dirty="0">
                <a:latin typeface="Century Gothic" panose="020B0502020202020204" pitchFamily="34" charset="0"/>
              </a:rPr>
              <a:t>II. </a:t>
            </a:r>
            <a:r>
              <a:rPr lang="en-US" sz="2800" b="1" spc="351">
                <a:latin typeface="Century Gothic" panose="020B0502020202020204" pitchFamily="34" charset="0"/>
              </a:rPr>
              <a:t>Program Bantuan </a:t>
            </a:r>
            <a:r>
              <a:rPr lang="en-US" sz="2800" b="1" spc="351" dirty="0">
                <a:latin typeface="Century Gothic" panose="020B0502020202020204" pitchFamily="34" charset="0"/>
              </a:rPr>
              <a:t>UMKM</a:t>
            </a:r>
            <a:endParaRPr lang="id-ID" sz="3000" b="1" spc="351" dirty="0">
              <a:latin typeface="Century Gothic" panose="020B0502020202020204" pitchFamily="34" charset="0"/>
            </a:endParaRPr>
          </a:p>
        </p:txBody>
      </p:sp>
      <p:sp>
        <p:nvSpPr>
          <p:cNvPr id="38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/>
        </p:nvSpPr>
        <p:spPr>
          <a:xfrm>
            <a:off x="-17930" y="5666133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333" y="673631"/>
            <a:ext cx="4941604" cy="724247"/>
          </a:xfrm>
          <a:prstGeom prst="rect">
            <a:avLst/>
          </a:prstGeom>
        </p:spPr>
        <p:txBody>
          <a:bodyPr/>
          <a:lstStyle/>
          <a:p>
            <a:r>
              <a:rPr lang="en-US" sz="30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On Going Program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967191" y="1425380"/>
            <a:ext cx="509916" cy="4675612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3051096" y="2084727"/>
            <a:ext cx="7985365" cy="1279193"/>
            <a:chOff x="-475010" y="1025439"/>
            <a:chExt cx="3004437" cy="12791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09" y="1025439"/>
              <a:ext cx="300443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Membangun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Sumur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Artesis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(air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tanah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dalam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).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81302"/>
              <a:ext cx="21428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Setiap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desa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mendapatkan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2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sumur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air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artesis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03904D-435E-434A-B8BA-AE7A4F0C5DCF}"/>
              </a:ext>
            </a:extLst>
          </p:cNvPr>
          <p:cNvGrpSpPr/>
          <p:nvPr/>
        </p:nvGrpSpPr>
        <p:grpSpPr>
          <a:xfrm>
            <a:off x="552012" y="391744"/>
            <a:ext cx="1370357" cy="1369654"/>
            <a:chOff x="4574848" y="1897856"/>
            <a:chExt cx="3028217" cy="30266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689AC5-F7A1-46D4-A9A8-D35632A7226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2BDF36-B7BF-4041-B22D-88B19BFA4C6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flipH="1">
            <a:off x="981025" y="2167010"/>
            <a:ext cx="1881984" cy="540000"/>
            <a:chOff x="3720940" y="1950414"/>
            <a:chExt cx="1881984" cy="5400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C351103-4901-4147-8FE0-01ECF73596FE}"/>
                </a:ext>
              </a:extLst>
            </p:cNvPr>
            <p:cNvSpPr/>
            <p:nvPr/>
          </p:nvSpPr>
          <p:spPr>
            <a:xfrm>
              <a:off x="3726307" y="1950414"/>
              <a:ext cx="1876617" cy="540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2AAE38-6394-4F0F-8B93-2E8148D8D14D}"/>
                </a:ext>
              </a:extLst>
            </p:cNvPr>
            <p:cNvSpPr/>
            <p:nvPr/>
          </p:nvSpPr>
          <p:spPr>
            <a:xfrm>
              <a:off x="3720940" y="1950414"/>
              <a:ext cx="540000" cy="540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88359" y="2021659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III</a:t>
              </a:r>
              <a:endParaRPr lang="id-ID"/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967190" y="3241403"/>
            <a:ext cx="1879523" cy="540000"/>
            <a:chOff x="5062925" y="2996673"/>
            <a:chExt cx="1879523" cy="5400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ABE910B-D56D-4364-9DD4-CEC029572577}"/>
                </a:ext>
              </a:extLst>
            </p:cNvPr>
            <p:cNvSpPr/>
            <p:nvPr/>
          </p:nvSpPr>
          <p:spPr>
            <a:xfrm>
              <a:off x="5062925" y="2996673"/>
              <a:ext cx="1879523" cy="540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2353" y="3064181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I</a:t>
              </a:r>
              <a:r>
                <a:rPr lang="id-ID" b="1">
                  <a:solidFill>
                    <a:schemeClr val="tx2"/>
                  </a:solidFill>
                </a:rPr>
                <a:t>V</a:t>
              </a:r>
              <a:endParaRPr lang="id-ID"/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967188" y="4396222"/>
            <a:ext cx="1879525" cy="540000"/>
            <a:chOff x="6399540" y="4042932"/>
            <a:chExt cx="1879525" cy="5400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3150D0B-6056-4492-9626-34E356CF83DC}"/>
                </a:ext>
              </a:extLst>
            </p:cNvPr>
            <p:cNvSpPr/>
            <p:nvPr/>
          </p:nvSpPr>
          <p:spPr>
            <a:xfrm>
              <a:off x="6399540" y="4042932"/>
              <a:ext cx="1879525" cy="54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10198" y="4148123"/>
              <a:ext cx="913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b="1">
                  <a:solidFill>
                    <a:schemeClr val="tx2"/>
                  </a:solidFill>
                </a:rPr>
                <a:t>V</a:t>
              </a:r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985233" y="5560992"/>
            <a:ext cx="1843433" cy="540000"/>
            <a:chOff x="7736156" y="5089190"/>
            <a:chExt cx="2226743" cy="540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B24D9CF-20DC-4910-BAE8-56F881F454AD}"/>
                </a:ext>
              </a:extLst>
            </p:cNvPr>
            <p:cNvSpPr/>
            <p:nvPr/>
          </p:nvSpPr>
          <p:spPr>
            <a:xfrm>
              <a:off x="7736156" y="5089190"/>
              <a:ext cx="2226743" cy="54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7822140" y="5184918"/>
              <a:ext cx="913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b="1">
                  <a:solidFill>
                    <a:schemeClr val="tx2"/>
                  </a:solidFill>
                </a:rPr>
                <a:t>VI</a:t>
              </a:r>
              <a:endParaRPr lang="id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3051096" y="3008057"/>
            <a:ext cx="7297209" cy="1328452"/>
            <a:chOff x="-475010" y="1025439"/>
            <a:chExt cx="2485021" cy="13284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09" y="1025439"/>
              <a:ext cx="24850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Membantu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Program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Pengelolaan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Sampah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Terpadu</a:t>
              </a:r>
              <a:endParaRPr lang="en-US" sz="20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430561"/>
              <a:ext cx="21428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Untuk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12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Desa</a:t>
              </a:r>
              <a:endParaRPr lang="en-US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Bermitra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dengan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BNI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3051096" y="4148132"/>
            <a:ext cx="9300337" cy="1051453"/>
            <a:chOff x="-475010" y="1025439"/>
            <a:chExt cx="2485021" cy="105145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09" y="1025439"/>
              <a:ext cx="24850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Memperkuat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BUMDes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di 12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Desa</a:t>
              </a:r>
              <a:endParaRPr lang="en-US" sz="20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430561"/>
              <a:ext cx="2360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>
                  <a:solidFill>
                    <a:schemeClr val="tx2"/>
                  </a:solidFill>
                  <a:latin typeface="Century Gothic" panose="020B0502020202020204" pitchFamily="34" charset="0"/>
                </a:rPr>
                <a:t>Memperkuat dalam arti kata memperkuat manajemen, focus usaha dan tata kelola manajemen dan operasi BUMDes serta dalam pembuatan laporan. </a:t>
              </a:r>
              <a:endParaRPr lang="en-US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2993743" y="5334250"/>
            <a:ext cx="9300337" cy="1051454"/>
            <a:chOff x="-475010" y="1025438"/>
            <a:chExt cx="2485021" cy="10514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09" y="1025438"/>
              <a:ext cx="24850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Memfasilitasi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Swasta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untuk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Bermitra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dengan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Masyarakat</a:t>
              </a:r>
              <a:r>
                <a:rPr lang="en-US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/UMKM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430561"/>
              <a:ext cx="2142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Menanam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produk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pertanian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lain (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purwaceng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bawang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putih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dan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bawang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Bombay </a:t>
              </a:r>
              <a:r>
                <a:rPr lang="en-US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dll</a:t>
              </a:r>
              <a:r>
                <a:rPr lang="en-US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).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59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64" y="325439"/>
            <a:ext cx="11192221" cy="6272309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518073" y="320580"/>
            <a:ext cx="11573197" cy="785378"/>
            <a:chOff x="518073" y="320580"/>
            <a:chExt cx="11573197" cy="785378"/>
          </a:xfrm>
        </p:grpSpPr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206381AD-4C2B-4745-99B1-0BBCE6131A71}"/>
                </a:ext>
              </a:extLst>
            </p:cNvPr>
            <p:cNvSpPr txBox="1">
              <a:spLocks/>
            </p:cNvSpPr>
            <p:nvPr/>
          </p:nvSpPr>
          <p:spPr>
            <a:xfrm>
              <a:off x="518073" y="381711"/>
              <a:ext cx="11573197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0" kern="1200" baseline="0">
                  <a:solidFill>
                    <a:schemeClr val="accent2"/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507"/>
                </a:lnSpc>
              </a:pPr>
              <a:r>
                <a:rPr lang="en-US" altLang="zh-CN" sz="3000" b="1" spc="-18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Proyeksi</a:t>
              </a:r>
              <a:r>
                <a:rPr lang="en-US" altLang="zh-CN" sz="3000" b="1" spc="-22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 </a:t>
              </a:r>
              <a:r>
                <a:rPr lang="en-US" altLang="zh-CN" sz="3000" b="1" spc="-9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Project</a:t>
              </a:r>
              <a:r>
                <a:rPr lang="en-US" altLang="zh-CN" sz="3000" b="1" spc="-6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 </a:t>
              </a:r>
              <a:r>
                <a:rPr lang="en-US" altLang="zh-CN" sz="3000" b="1" spc="-8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PT</a:t>
              </a:r>
              <a:r>
                <a:rPr lang="en-US" altLang="zh-CN" sz="3000" b="1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 Geo Dipa</a:t>
              </a:r>
              <a:r>
                <a:rPr lang="en-US" altLang="zh-CN" sz="3000" b="1" spc="-8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 </a:t>
              </a:r>
              <a:r>
                <a:rPr lang="en-US" altLang="zh-CN" sz="3000" b="1" spc="-10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Energi</a:t>
              </a:r>
              <a:r>
                <a:rPr lang="en-US" altLang="zh-CN" sz="3000" b="1" spc="8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 </a:t>
              </a:r>
              <a:r>
                <a:rPr lang="en-US" altLang="zh-CN" sz="3000" b="1" spc="-23">
                  <a:solidFill>
                    <a:srgbClr val="262626"/>
                  </a:solidFill>
                  <a:latin typeface="Century Gothic" panose="020B0502020202020204" pitchFamily="34" charset="0"/>
                  <a:ea typeface="Calibri"/>
                  <a:cs typeface="Calibri"/>
                </a:rPr>
                <a:t>(Persero)</a:t>
              </a:r>
              <a:endParaRPr lang="en-US" altLang="zh-CN" sz="3000" b="1">
                <a:latin typeface="Century Gothic" panose="020B0502020202020204" pitchFamily="34" charset="0"/>
                <a:ea typeface="Calibri"/>
                <a:cs typeface="Calibri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16200000">
              <a:off x="1547068" y="364418"/>
              <a:ext cx="612772" cy="525096"/>
              <a:chOff x="8426854" y="66578"/>
              <a:chExt cx="612772" cy="525096"/>
            </a:xfrm>
          </p:grpSpPr>
          <p:sp>
            <p:nvSpPr>
              <p:cNvPr id="38" name="Freeform: Shape 6">
                <a:extLst>
                  <a:ext uri="{FF2B5EF4-FFF2-40B4-BE49-F238E27FC236}">
                    <a16:creationId xmlns:a16="http://schemas.microsoft.com/office/drawing/2014/main" id="{B356D83D-737B-426A-A7CB-C8CB9CD87EAB}"/>
                  </a:ext>
                </a:extLst>
              </p:cNvPr>
              <p:cNvSpPr/>
              <p:nvPr/>
            </p:nvSpPr>
            <p:spPr>
              <a:xfrm rot="2020309" flipH="1">
                <a:off x="8426854" y="6657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7">
                <a:extLst>
                  <a:ext uri="{FF2B5EF4-FFF2-40B4-BE49-F238E27FC236}">
                    <a16:creationId xmlns:a16="http://schemas.microsoft.com/office/drawing/2014/main" id="{0A2D2649-2AE8-4C34-B130-90D1C5F89650}"/>
                  </a:ext>
                </a:extLst>
              </p:cNvPr>
              <p:cNvSpPr/>
              <p:nvPr/>
            </p:nvSpPr>
            <p:spPr>
              <a:xfrm rot="4488973" flipH="1">
                <a:off x="8764584" y="316632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CE8807E-3F17-4430-BF37-7C1F8F1E7940}"/>
                </a:ext>
              </a:extLst>
            </p:cNvPr>
            <p:cNvGrpSpPr/>
            <p:nvPr/>
          </p:nvGrpSpPr>
          <p:grpSpPr>
            <a:xfrm rot="1888331">
              <a:off x="10453159" y="338341"/>
              <a:ext cx="612772" cy="525096"/>
              <a:chOff x="8426854" y="66578"/>
              <a:chExt cx="612772" cy="525096"/>
            </a:xfrm>
          </p:grpSpPr>
          <p:sp>
            <p:nvSpPr>
              <p:cNvPr id="41" name="Freeform: Shape 3">
                <a:extLst>
                  <a:ext uri="{FF2B5EF4-FFF2-40B4-BE49-F238E27FC236}">
                    <a16:creationId xmlns:a16="http://schemas.microsoft.com/office/drawing/2014/main" id="{88076912-0E76-4FE2-9C1E-018AD997C16B}"/>
                  </a:ext>
                </a:extLst>
              </p:cNvPr>
              <p:cNvSpPr/>
              <p:nvPr/>
            </p:nvSpPr>
            <p:spPr>
              <a:xfrm rot="2020309" flipH="1">
                <a:off x="8426854" y="6657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">
                <a:extLst>
                  <a:ext uri="{FF2B5EF4-FFF2-40B4-BE49-F238E27FC236}">
                    <a16:creationId xmlns:a16="http://schemas.microsoft.com/office/drawing/2014/main" id="{532A3327-54DF-468E-85BF-0B07F0C70D2B}"/>
                  </a:ext>
                </a:extLst>
              </p:cNvPr>
              <p:cNvSpPr/>
              <p:nvPr/>
            </p:nvSpPr>
            <p:spPr>
              <a:xfrm rot="4488973" flipH="1">
                <a:off x="8764584" y="316632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231525" y="5709193"/>
            <a:ext cx="478462" cy="954516"/>
            <a:chOff x="4066220" y="1255190"/>
            <a:chExt cx="2502860" cy="4993119"/>
          </a:xfrm>
        </p:grpSpPr>
        <p:sp>
          <p:nvSpPr>
            <p:cNvPr id="5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93816" y="6217873"/>
            <a:ext cx="226336" cy="451532"/>
            <a:chOff x="4066220" y="1255190"/>
            <a:chExt cx="2502860" cy="4993119"/>
          </a:xfrm>
        </p:grpSpPr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836997" y="6029150"/>
            <a:ext cx="320935" cy="640255"/>
            <a:chOff x="4066220" y="1255190"/>
            <a:chExt cx="2502860" cy="4993119"/>
          </a:xfrm>
        </p:grpSpPr>
        <p:sp>
          <p:nvSpPr>
            <p:cNvPr id="4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31EBE53-9334-4512-BDD3-AB8402394DE5}"/>
              </a:ext>
            </a:extLst>
          </p:cNvPr>
          <p:cNvGrpSpPr/>
          <p:nvPr/>
        </p:nvGrpSpPr>
        <p:grpSpPr>
          <a:xfrm>
            <a:off x="0" y="1273191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object 4"/>
          <p:cNvSpPr/>
          <p:nvPr/>
        </p:nvSpPr>
        <p:spPr>
          <a:xfrm>
            <a:off x="9017434" y="1627075"/>
            <a:ext cx="2876757" cy="20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4" y="672171"/>
            <a:ext cx="8046721" cy="3984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1798319" y="5448450"/>
            <a:ext cx="65405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outh Gardens Personal Use" pitchFamily="2" charset="0"/>
                <a:cs typeface="Arial" pitchFamily="34" charset="0"/>
              </a:rPr>
              <a:t>Terimakasih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latin typeface="South Gardens Personal Use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9292359" y="3874142"/>
            <a:ext cx="304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19 September 2020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0024" y="4971297"/>
            <a:ext cx="48607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PT. Geo </a:t>
            </a:r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Dipa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Energi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Persero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)</a:t>
            </a:r>
          </a:p>
          <a:p>
            <a:pPr lvl="0" algn="r"/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Aldevco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Octagon, 2</a:t>
            </a:r>
            <a:r>
              <a:rPr lang="en-US" altLang="ko-KR" sz="15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nd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Floor</a:t>
            </a:r>
          </a:p>
          <a:p>
            <a:pPr lvl="0" algn="r"/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Jalan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Warung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15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Jafi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Barat Raya No. 75</a:t>
            </a:r>
          </a:p>
          <a:p>
            <a:pPr lvl="0" algn="r"/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Jakarta 12740, Indonesia</a:t>
            </a:r>
          </a:p>
          <a:p>
            <a:pPr lvl="0" algn="r"/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Website: 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  <a:hlinkClick r:id="rId4"/>
              </a:rPr>
              <a:t>www.geodipa.co.id</a:t>
            </a:r>
            <a:endParaRPr lang="en-US" altLang="ko-KR" sz="15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 algn="r"/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Email: </a:t>
            </a:r>
            <a:r>
              <a:rPr lang="en-US" altLang="ko-KR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  <a:hlinkClick r:id="rId5"/>
              </a:rPr>
              <a:t>corporate.secretary@geodipa.co.id</a:t>
            </a:r>
            <a:endParaRPr lang="en-US" altLang="ko-KR" sz="15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0" algn="r"/>
            <a:r>
              <a:rPr lang="en-US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“Geo</a:t>
            </a:r>
            <a:r>
              <a:rPr lang="id-ID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Dipa</a:t>
            </a:r>
            <a:r>
              <a:rPr lang="id-ID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untuk negri</a:t>
            </a:r>
            <a:r>
              <a:rPr lang="id-ID" altLang="ko-KR" sz="150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”</a:t>
            </a:r>
            <a:endParaRPr lang="ko-KR" altLang="en-US" sz="15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6926CA-F4A3-4F05-812B-E0DBA92AD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b="12879"/>
          <a:stretch/>
        </p:blipFill>
        <p:spPr>
          <a:xfrm>
            <a:off x="14820" y="-1"/>
            <a:ext cx="12189670" cy="6850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4CFD-9E3E-441A-83BE-43E21AEFBDAD}"/>
              </a:ext>
            </a:extLst>
          </p:cNvPr>
          <p:cNvSpPr txBox="1"/>
          <p:nvPr/>
        </p:nvSpPr>
        <p:spPr>
          <a:xfrm>
            <a:off x="8544078" y="719251"/>
            <a:ext cx="3564653" cy="134812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32" b="1" u="sng" dirty="0" err="1"/>
              <a:t>Kapasitas</a:t>
            </a:r>
            <a:r>
              <a:rPr lang="en-US" sz="1632" b="1" u="sng" dirty="0"/>
              <a:t> </a:t>
            </a:r>
            <a:r>
              <a:rPr lang="en-US" sz="1632" b="1" u="sng" dirty="0" err="1"/>
              <a:t>Terpasang</a:t>
            </a:r>
            <a:r>
              <a:rPr lang="en-US" sz="1632" b="1" u="sng" dirty="0"/>
              <a:t> 1 x 55 MW</a:t>
            </a:r>
          </a:p>
          <a:p>
            <a:pPr algn="r"/>
            <a:r>
              <a:rPr lang="en-US" sz="1632" dirty="0" err="1"/>
              <a:t>Lokasi</a:t>
            </a:r>
            <a:r>
              <a:rPr lang="en-US" sz="1632" dirty="0"/>
              <a:t> </a:t>
            </a:r>
            <a:r>
              <a:rPr lang="en-US" sz="1632" dirty="0" err="1"/>
              <a:t>Proyek</a:t>
            </a:r>
            <a:r>
              <a:rPr lang="en-US" sz="1632" dirty="0"/>
              <a:t> : </a:t>
            </a:r>
            <a:r>
              <a:rPr lang="en-US" sz="1632" err="1"/>
              <a:t>Kabupaten</a:t>
            </a:r>
            <a:r>
              <a:rPr lang="en-US" sz="1632"/>
              <a:t> Wonosobo dan </a:t>
            </a:r>
            <a:r>
              <a:rPr lang="en-US" sz="1632" dirty="0" err="1"/>
              <a:t>Kabupaten</a:t>
            </a:r>
            <a:r>
              <a:rPr lang="en-US" sz="1632" dirty="0"/>
              <a:t> </a:t>
            </a:r>
            <a:r>
              <a:rPr lang="en-US" sz="1632" dirty="0" err="1"/>
              <a:t>Banjarnegara</a:t>
            </a:r>
            <a:endParaRPr lang="en-US" sz="1632" dirty="0"/>
          </a:p>
          <a:p>
            <a:pPr algn="r"/>
            <a:r>
              <a:rPr lang="en-US" sz="1632" dirty="0"/>
              <a:t>COD : Q3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DBF41-74C0-431B-A1B3-D7783EB270EE}"/>
              </a:ext>
            </a:extLst>
          </p:cNvPr>
          <p:cNvSpPr txBox="1"/>
          <p:nvPr/>
        </p:nvSpPr>
        <p:spPr>
          <a:xfrm>
            <a:off x="9197440" y="2120416"/>
            <a:ext cx="2897964" cy="109696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32" b="1" u="sng" dirty="0" err="1"/>
              <a:t>Sumur</a:t>
            </a:r>
            <a:endParaRPr lang="en-US" sz="1632" b="1" u="sng" dirty="0"/>
          </a:p>
          <a:p>
            <a:pPr algn="r"/>
            <a:r>
              <a:rPr lang="en-US" sz="1632" dirty="0"/>
              <a:t>10 </a:t>
            </a:r>
            <a:r>
              <a:rPr lang="en-US" sz="1632" dirty="0" err="1"/>
              <a:t>sumur</a:t>
            </a:r>
            <a:r>
              <a:rPr lang="en-US" sz="1632" dirty="0"/>
              <a:t> </a:t>
            </a:r>
            <a:r>
              <a:rPr lang="en-US" sz="1632" dirty="0" err="1"/>
              <a:t>berada</a:t>
            </a:r>
            <a:r>
              <a:rPr lang="en-US" sz="1632" dirty="0"/>
              <a:t> di 5 existing well pad dan </a:t>
            </a:r>
            <a:r>
              <a:rPr lang="en-US" sz="1632"/>
              <a:t>1 </a:t>
            </a:r>
            <a:endParaRPr lang="id-ID" sz="1632"/>
          </a:p>
          <a:p>
            <a:pPr algn="r"/>
            <a:r>
              <a:rPr lang="en-US" sz="1632"/>
              <a:t>well pad baru</a:t>
            </a:r>
            <a:endParaRPr lang="en-US" sz="1632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43A4C-EF99-4EDD-816C-9DA3E23AFA16}"/>
              </a:ext>
            </a:extLst>
          </p:cNvPr>
          <p:cNvSpPr txBox="1"/>
          <p:nvPr/>
        </p:nvSpPr>
        <p:spPr>
          <a:xfrm>
            <a:off x="748232" y="4889720"/>
            <a:ext cx="2314006" cy="159928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32" b="1" u="sng">
                <a:solidFill>
                  <a:schemeClr val="bg1"/>
                </a:solidFill>
              </a:rPr>
              <a:t>Pemipaan dan Akses Jalan </a:t>
            </a:r>
          </a:p>
          <a:p>
            <a:r>
              <a:rPr lang="en-US" sz="1632">
                <a:solidFill>
                  <a:schemeClr val="bg1"/>
                </a:solidFill>
              </a:rPr>
              <a:t>Menggunakan </a:t>
            </a:r>
            <a:r>
              <a:rPr lang="en-US" sz="1632" dirty="0" err="1">
                <a:solidFill>
                  <a:schemeClr val="bg1"/>
                </a:solidFill>
              </a:rPr>
              <a:t>jalur</a:t>
            </a:r>
            <a:r>
              <a:rPr lang="en-US" sz="1632" dirty="0">
                <a:solidFill>
                  <a:schemeClr val="bg1"/>
                </a:solidFill>
              </a:rPr>
              <a:t> pipa yang </a:t>
            </a:r>
            <a:r>
              <a:rPr lang="en-US" sz="1632" dirty="0" err="1">
                <a:solidFill>
                  <a:schemeClr val="bg1"/>
                </a:solidFill>
              </a:rPr>
              <a:t>ada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kecuali</a:t>
            </a:r>
            <a:r>
              <a:rPr lang="en-US" sz="1632" dirty="0">
                <a:solidFill>
                  <a:schemeClr val="bg1"/>
                </a:solidFill>
              </a:rPr>
              <a:t> pipeline </a:t>
            </a:r>
            <a:r>
              <a:rPr lang="en-US" sz="1632" dirty="0" err="1">
                <a:solidFill>
                  <a:schemeClr val="bg1"/>
                </a:solidFill>
              </a:rPr>
              <a:t>dari</a:t>
            </a:r>
            <a:r>
              <a:rPr lang="en-US" sz="1632" dirty="0">
                <a:solidFill>
                  <a:schemeClr val="bg1"/>
                </a:solidFill>
              </a:rPr>
              <a:t> pad 4 to pad </a:t>
            </a:r>
            <a:r>
              <a:rPr lang="en-US" sz="1632">
                <a:solidFill>
                  <a:schemeClr val="bg1"/>
                </a:solidFill>
              </a:rPr>
              <a:t>9.</a:t>
            </a:r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3C32A-9017-49EB-AB68-615F58660AA2}"/>
              </a:ext>
            </a:extLst>
          </p:cNvPr>
          <p:cNvSpPr txBox="1"/>
          <p:nvPr/>
        </p:nvSpPr>
        <p:spPr>
          <a:xfrm>
            <a:off x="1248404" y="972533"/>
            <a:ext cx="2314006" cy="134812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32" b="1" u="sng" dirty="0" err="1"/>
              <a:t>Kapasitas</a:t>
            </a:r>
            <a:r>
              <a:rPr lang="en-US" sz="1632" b="1" u="sng" dirty="0"/>
              <a:t> </a:t>
            </a:r>
            <a:r>
              <a:rPr lang="en-US" sz="1632" b="1" u="sng" dirty="0" err="1"/>
              <a:t>Terpasang</a:t>
            </a:r>
            <a:r>
              <a:rPr lang="en-US" sz="1632" b="1" u="sng" dirty="0"/>
              <a:t> 1 x 55 MW</a:t>
            </a:r>
          </a:p>
          <a:p>
            <a:r>
              <a:rPr lang="en-US" sz="1632" dirty="0" err="1"/>
              <a:t>Lokasi</a:t>
            </a:r>
            <a:r>
              <a:rPr lang="en-US" sz="1632" dirty="0"/>
              <a:t> </a:t>
            </a:r>
            <a:r>
              <a:rPr lang="en-US" sz="1632" dirty="0" err="1"/>
              <a:t>Proyek</a:t>
            </a:r>
            <a:r>
              <a:rPr lang="en-US" sz="1632" dirty="0"/>
              <a:t> : </a:t>
            </a:r>
            <a:r>
              <a:rPr lang="en-US" sz="1632" dirty="0" err="1"/>
              <a:t>Kabupaten</a:t>
            </a:r>
            <a:r>
              <a:rPr lang="en-US" sz="1632" dirty="0"/>
              <a:t> Bandung</a:t>
            </a:r>
          </a:p>
          <a:p>
            <a:r>
              <a:rPr lang="en-US" sz="1632" dirty="0"/>
              <a:t>COD : Q3 2023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0A83E-C8D1-4348-ADFF-91A4A0973AD4}"/>
              </a:ext>
            </a:extLst>
          </p:cNvPr>
          <p:cNvSpPr/>
          <p:nvPr/>
        </p:nvSpPr>
        <p:spPr>
          <a:xfrm>
            <a:off x="4690469" y="3335576"/>
            <a:ext cx="944370" cy="58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1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14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51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Patuha</a:t>
            </a:r>
            <a:endParaRPr lang="en-US" sz="145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D7A46-7A1A-4FEA-BB1B-20228C00B3FA}"/>
              </a:ext>
            </a:extLst>
          </p:cNvPr>
          <p:cNvSpPr/>
          <p:nvPr/>
        </p:nvSpPr>
        <p:spPr>
          <a:xfrm>
            <a:off x="7172448" y="3355911"/>
            <a:ext cx="944370" cy="58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1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14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51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Dieng</a:t>
            </a:r>
            <a:r>
              <a:rPr lang="en-US" sz="14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6749" y="112801"/>
            <a:ext cx="3833720" cy="612772"/>
            <a:chOff x="856749" y="28136"/>
            <a:chExt cx="3833720" cy="61277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24FCACF-E5E0-4C17-9B7B-6600B9A71C97}"/>
                </a:ext>
              </a:extLst>
            </p:cNvPr>
            <p:cNvSpPr txBox="1">
              <a:spLocks/>
            </p:cNvSpPr>
            <p:nvPr/>
          </p:nvSpPr>
          <p:spPr>
            <a:xfrm>
              <a:off x="1326632" y="196916"/>
              <a:ext cx="3363837" cy="414589"/>
            </a:xfrm>
            <a:prstGeom prst="rect">
              <a:avLst/>
            </a:prstGeom>
          </p:spPr>
          <p:txBody>
            <a:bodyPr/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000" b="1" kern="0" dirty="0">
                  <a:latin typeface="Century Gothic" panose="020B0502020202020204" pitchFamily="34" charset="0"/>
                </a:rPr>
                <a:t>Project Overview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16200000">
              <a:off x="812911" y="71974"/>
              <a:ext cx="612772" cy="525096"/>
              <a:chOff x="8426854" y="66578"/>
              <a:chExt cx="612772" cy="525096"/>
            </a:xfrm>
          </p:grpSpPr>
          <p:sp>
            <p:nvSpPr>
              <p:cNvPr id="13" name="Freeform: Shape 6">
                <a:extLst>
                  <a:ext uri="{FF2B5EF4-FFF2-40B4-BE49-F238E27FC236}">
                    <a16:creationId xmlns:a16="http://schemas.microsoft.com/office/drawing/2014/main" id="{B356D83D-737B-426A-A7CB-C8CB9CD87EAB}"/>
                  </a:ext>
                </a:extLst>
              </p:cNvPr>
              <p:cNvSpPr/>
              <p:nvPr/>
            </p:nvSpPr>
            <p:spPr>
              <a:xfrm rot="2020309" flipH="1">
                <a:off x="8426854" y="6657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7">
                <a:extLst>
                  <a:ext uri="{FF2B5EF4-FFF2-40B4-BE49-F238E27FC236}">
                    <a16:creationId xmlns:a16="http://schemas.microsoft.com/office/drawing/2014/main" id="{0A2D2649-2AE8-4C34-B130-90D1C5F89650}"/>
                  </a:ext>
                </a:extLst>
              </p:cNvPr>
              <p:cNvSpPr/>
              <p:nvPr/>
            </p:nvSpPr>
            <p:spPr>
              <a:xfrm rot="4488973" flipH="1">
                <a:off x="8764584" y="316632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F3C32A-9017-49EB-AB68-615F58660AA2}"/>
              </a:ext>
            </a:extLst>
          </p:cNvPr>
          <p:cNvSpPr txBox="1"/>
          <p:nvPr/>
        </p:nvSpPr>
        <p:spPr>
          <a:xfrm>
            <a:off x="702603" y="2589728"/>
            <a:ext cx="2314006" cy="109696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32" b="1" u="sng"/>
              <a:t>Sumur</a:t>
            </a:r>
          </a:p>
          <a:p>
            <a:r>
              <a:rPr lang="en-US" sz="1632"/>
              <a:t>12 sumur produksi di 4 well pad existing dan 1 well pad baru.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43A4C-EF99-4EDD-816C-9DA3E23AFA16}"/>
              </a:ext>
            </a:extLst>
          </p:cNvPr>
          <p:cNvSpPr txBox="1"/>
          <p:nvPr/>
        </p:nvSpPr>
        <p:spPr>
          <a:xfrm>
            <a:off x="3383333" y="4889720"/>
            <a:ext cx="2314006" cy="159928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32" b="1" u="sng">
                <a:solidFill>
                  <a:schemeClr val="bg1"/>
                </a:solidFill>
              </a:rPr>
              <a:t>Jalur trasmisi</a:t>
            </a:r>
          </a:p>
          <a:p>
            <a:r>
              <a:rPr lang="en-US" sz="1632">
                <a:solidFill>
                  <a:schemeClr val="bg1"/>
                </a:solidFill>
              </a:rPr>
              <a:t>Menggunakan existing tower for PLTP Patuha Unit 1.</a:t>
            </a:r>
          </a:p>
          <a:p>
            <a:endParaRPr lang="en-US" sz="1632" dirty="0"/>
          </a:p>
          <a:p>
            <a:endParaRPr lang="en-US" sz="1632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EDBF41-74C0-431B-A1B3-D7783EB270EE}"/>
              </a:ext>
            </a:extLst>
          </p:cNvPr>
          <p:cNvSpPr txBox="1"/>
          <p:nvPr/>
        </p:nvSpPr>
        <p:spPr>
          <a:xfrm>
            <a:off x="9210767" y="3235664"/>
            <a:ext cx="2897964" cy="185044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32" b="1" u="sng"/>
              <a:t>Pemipaan </a:t>
            </a:r>
            <a:r>
              <a:rPr lang="en-US" sz="1632" b="1" u="sng" dirty="0"/>
              <a:t>dan </a:t>
            </a:r>
            <a:r>
              <a:rPr lang="en-US" sz="1632" b="1" u="sng" dirty="0" err="1"/>
              <a:t>jalan</a:t>
            </a:r>
            <a:r>
              <a:rPr lang="en-US" sz="1632" b="1" u="sng" dirty="0"/>
              <a:t> </a:t>
            </a:r>
            <a:r>
              <a:rPr lang="en-US" sz="1632" b="1" u="sng" dirty="0" err="1"/>
              <a:t>akses</a:t>
            </a:r>
            <a:endParaRPr lang="en-US" sz="1632" b="1" u="sng" dirty="0"/>
          </a:p>
          <a:p>
            <a:pPr algn="r"/>
            <a:r>
              <a:rPr lang="en-US" sz="1632" dirty="0" err="1"/>
              <a:t>Menggunakan</a:t>
            </a:r>
            <a:r>
              <a:rPr lang="en-US" sz="1632" dirty="0"/>
              <a:t> existing </a:t>
            </a:r>
            <a:r>
              <a:rPr lang="en-US" sz="1632" dirty="0" err="1"/>
              <a:t>jalur</a:t>
            </a:r>
            <a:r>
              <a:rPr lang="en-US" sz="1632" dirty="0"/>
              <a:t> pipa </a:t>
            </a:r>
            <a:r>
              <a:rPr lang="en-US" sz="1632" dirty="0" err="1"/>
              <a:t>kecuali</a:t>
            </a:r>
            <a:r>
              <a:rPr lang="en-US" sz="1632" dirty="0"/>
              <a:t> </a:t>
            </a:r>
            <a:r>
              <a:rPr lang="en-US" sz="1632" dirty="0" err="1"/>
              <a:t>dari</a:t>
            </a:r>
            <a:r>
              <a:rPr lang="en-US" sz="1632" dirty="0"/>
              <a:t> </a:t>
            </a:r>
            <a:r>
              <a:rPr lang="en-US" sz="1632"/>
              <a:t>pad </a:t>
            </a:r>
            <a:endParaRPr lang="id-ID" sz="1632"/>
          </a:p>
          <a:p>
            <a:pPr algn="r"/>
            <a:r>
              <a:rPr lang="en-US" sz="1632"/>
              <a:t>9 </a:t>
            </a:r>
            <a:r>
              <a:rPr lang="en-US" sz="1632" dirty="0" err="1"/>
              <a:t>ke</a:t>
            </a:r>
            <a:r>
              <a:rPr lang="en-US" sz="1632" dirty="0"/>
              <a:t> </a:t>
            </a:r>
            <a:r>
              <a:rPr lang="en-US" sz="1632"/>
              <a:t>power plant</a:t>
            </a:r>
            <a:endParaRPr lang="id-ID" sz="1632"/>
          </a:p>
          <a:p>
            <a:pPr algn="r"/>
            <a:r>
              <a:rPr lang="en-US" sz="1632"/>
              <a:t>(</a:t>
            </a:r>
            <a:r>
              <a:rPr lang="en-US" sz="1632" dirty="0"/>
              <a:t>400 meter)</a:t>
            </a:r>
          </a:p>
          <a:p>
            <a:pPr algn="r"/>
            <a:endParaRPr lang="en-US" sz="1632" dirty="0"/>
          </a:p>
          <a:p>
            <a:pPr algn="r"/>
            <a:r>
              <a:rPr lang="en-US" sz="1632">
                <a:solidFill>
                  <a:schemeClr val="bg1"/>
                </a:solidFill>
              </a:rPr>
              <a:t>.</a:t>
            </a:r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EDBF41-74C0-431B-A1B3-D7783EB270EE}"/>
              </a:ext>
            </a:extLst>
          </p:cNvPr>
          <p:cNvSpPr txBox="1"/>
          <p:nvPr/>
        </p:nvSpPr>
        <p:spPr>
          <a:xfrm>
            <a:off x="9141415" y="4861584"/>
            <a:ext cx="2897964" cy="159928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32" b="1" u="sng">
                <a:solidFill>
                  <a:schemeClr val="bg1"/>
                </a:solidFill>
              </a:rPr>
              <a:t>Jalur </a:t>
            </a:r>
            <a:r>
              <a:rPr lang="en-US" sz="1632" b="1" u="sng" dirty="0" err="1">
                <a:solidFill>
                  <a:schemeClr val="bg1"/>
                </a:solidFill>
              </a:rPr>
              <a:t>Transmisi</a:t>
            </a:r>
            <a:endParaRPr lang="en-US" sz="1632" b="1" u="sng" dirty="0">
              <a:solidFill>
                <a:schemeClr val="bg1"/>
              </a:solidFill>
            </a:endParaRPr>
          </a:p>
          <a:p>
            <a:pPr algn="r"/>
            <a:r>
              <a:rPr lang="en-US" sz="1632" dirty="0" err="1">
                <a:solidFill>
                  <a:schemeClr val="bg1"/>
                </a:solidFill>
              </a:rPr>
              <a:t>Menggunakan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kabel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transmisi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bawah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tanah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dari</a:t>
            </a:r>
            <a:r>
              <a:rPr lang="en-US" sz="1632" dirty="0">
                <a:solidFill>
                  <a:schemeClr val="bg1"/>
                </a:solidFill>
              </a:rPr>
              <a:t> Power Plant Unit 2 </a:t>
            </a:r>
            <a:r>
              <a:rPr lang="en-US" sz="1632" dirty="0" err="1">
                <a:solidFill>
                  <a:schemeClr val="bg1"/>
                </a:solidFill>
              </a:rPr>
              <a:t>ke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Gardu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Induk</a:t>
            </a:r>
            <a:r>
              <a:rPr lang="en-US" sz="1632" dirty="0">
                <a:solidFill>
                  <a:schemeClr val="bg1"/>
                </a:solidFill>
              </a:rPr>
              <a:t> existing </a:t>
            </a:r>
            <a:r>
              <a:rPr lang="en-US" sz="1632" dirty="0" err="1">
                <a:solidFill>
                  <a:schemeClr val="bg1"/>
                </a:solidFill>
              </a:rPr>
              <a:t>mengikuti</a:t>
            </a:r>
            <a:r>
              <a:rPr lang="en-US" sz="1632" dirty="0">
                <a:solidFill>
                  <a:schemeClr val="bg1"/>
                </a:solidFill>
              </a:rPr>
              <a:t> </a:t>
            </a:r>
            <a:r>
              <a:rPr lang="en-US" sz="1632" dirty="0" err="1">
                <a:solidFill>
                  <a:schemeClr val="bg1"/>
                </a:solidFill>
              </a:rPr>
              <a:t>jalur</a:t>
            </a:r>
            <a:r>
              <a:rPr lang="en-US" sz="1632" dirty="0">
                <a:solidFill>
                  <a:schemeClr val="bg1"/>
                </a:solidFill>
              </a:rPr>
              <a:t> pipa.</a:t>
            </a:r>
          </a:p>
        </p:txBody>
      </p:sp>
    </p:spTree>
    <p:extLst>
      <p:ext uri="{BB962C8B-B14F-4D97-AF65-F5344CB8AC3E}">
        <p14:creationId xmlns:p14="http://schemas.microsoft.com/office/powerpoint/2010/main" val="35056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7" grpId="0"/>
      <p:bldP spid="18" grpId="0"/>
      <p:bldP spid="16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2459" y="2271333"/>
            <a:ext cx="9651318" cy="2362200"/>
            <a:chOff x="1322459" y="2271333"/>
            <a:chExt cx="9651318" cy="2362200"/>
          </a:xfrm>
        </p:grpSpPr>
        <p:sp>
          <p:nvSpPr>
            <p:cNvPr id="3" name="Title 14"/>
            <p:cNvSpPr txBox="1">
              <a:spLocks/>
            </p:cNvSpPr>
            <p:nvPr/>
          </p:nvSpPr>
          <p:spPr>
            <a:xfrm>
              <a:off x="1322459" y="2271333"/>
              <a:ext cx="9651318" cy="23622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b="1" spc="351" dirty="0">
                  <a:latin typeface="Century Gothic" panose="020B0502020202020204" pitchFamily="34" charset="0"/>
                </a:rPr>
                <a:t>Program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Perberdayaan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Masyarakat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/ Corporate Social Responsibility</a:t>
              </a:r>
              <a:br>
                <a:rPr lang="en-US" sz="3000" b="1" spc="351" dirty="0">
                  <a:latin typeface="Century Gothic" panose="020B0502020202020204" pitchFamily="34" charset="0"/>
                </a:rPr>
              </a:br>
              <a:r>
                <a:rPr lang="en-US" sz="3000" b="1" spc="351" dirty="0">
                  <a:latin typeface="Century Gothic" panose="020B0502020202020204" pitchFamily="34" charset="0"/>
                </a:rPr>
                <a:t>PT. Geo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Dipa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Energi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(Persero)</a:t>
              </a:r>
              <a:endParaRPr lang="id-ID" sz="3000" b="1" spc="35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5400000">
              <a:off x="9256036" y="3526606"/>
              <a:ext cx="612771" cy="525097"/>
              <a:chOff x="8539663" y="-805488"/>
              <a:chExt cx="612771" cy="525097"/>
            </a:xfrm>
          </p:grpSpPr>
          <p:sp>
            <p:nvSpPr>
              <p:cNvPr id="15" name="Freeform: Shape 6">
                <a:extLst>
                  <a:ext uri="{FF2B5EF4-FFF2-40B4-BE49-F238E27FC236}">
                    <a16:creationId xmlns:a16="http://schemas.microsoft.com/office/drawing/2014/main" id="{B356D83D-737B-426A-A7CB-C8CB9CD87EAB}"/>
                  </a:ext>
                </a:extLst>
              </p:cNvPr>
              <p:cNvSpPr/>
              <p:nvPr/>
            </p:nvSpPr>
            <p:spPr>
              <a:xfrm rot="2020309" flipH="1">
                <a:off x="8539663" y="-80548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7">
                <a:extLst>
                  <a:ext uri="{FF2B5EF4-FFF2-40B4-BE49-F238E27FC236}">
                    <a16:creationId xmlns:a16="http://schemas.microsoft.com/office/drawing/2014/main" id="{0A2D2649-2AE8-4C34-B130-90D1C5F89650}"/>
                  </a:ext>
                </a:extLst>
              </p:cNvPr>
              <p:cNvSpPr/>
              <p:nvPr/>
            </p:nvSpPr>
            <p:spPr>
              <a:xfrm rot="4488973" flipH="1">
                <a:off x="8877392" y="-555433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12378505">
              <a:off x="2384115" y="3471026"/>
              <a:ext cx="612772" cy="525096"/>
              <a:chOff x="9264420" y="-376551"/>
              <a:chExt cx="612772" cy="525096"/>
            </a:xfrm>
          </p:grpSpPr>
          <p:sp>
            <p:nvSpPr>
              <p:cNvPr id="29" name="Freeform: Shape 6">
                <a:extLst>
                  <a:ext uri="{FF2B5EF4-FFF2-40B4-BE49-F238E27FC236}">
                    <a16:creationId xmlns:a16="http://schemas.microsoft.com/office/drawing/2014/main" id="{8E5A52E0-76C3-4DAB-AA47-B259E8C1EF6F}"/>
                  </a:ext>
                </a:extLst>
              </p:cNvPr>
              <p:cNvSpPr/>
              <p:nvPr/>
            </p:nvSpPr>
            <p:spPr>
              <a:xfrm rot="2020309" flipH="1">
                <a:off x="9264420" y="-376551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476E9D09-A44D-45A2-9C8F-098F27295F01}"/>
                  </a:ext>
                </a:extLst>
              </p:cNvPr>
              <p:cNvSpPr/>
              <p:nvPr/>
            </p:nvSpPr>
            <p:spPr>
              <a:xfrm rot="4488973" flipH="1">
                <a:off x="9602150" y="-126497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8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3403601"/>
            <a:ext cx="6346478" cy="2956137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101600" y="3420567"/>
            <a:ext cx="5859053" cy="26012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Program Corporate </a:t>
            </a:r>
            <a:r>
              <a:rPr lang="en-US" altLang="ko-KR" sz="3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Sosial</a:t>
            </a:r>
            <a:r>
              <a:rPr lang="en-US" altLang="ko-KR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Responsibility (CSR) &amp; </a:t>
            </a:r>
            <a:r>
              <a:rPr lang="en-US" altLang="ko-KR" sz="3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Pemberdayaan</a:t>
            </a:r>
            <a:r>
              <a:rPr lang="en-US" altLang="ko-KR" sz="3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altLang="ko-KR" sz="3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Masyarakat</a:t>
            </a:r>
            <a:endParaRPr lang="en-US" altLang="ko-KR" sz="3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267287" y="393700"/>
            <a:ext cx="5943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Prinsip</a:t>
            </a:r>
            <a:r>
              <a:rPr lang="en-US" sz="3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Geo </a:t>
            </a:r>
            <a:r>
              <a:rPr lang="en-US" sz="3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Dipa</a:t>
            </a:r>
            <a:r>
              <a:rPr lang="en-US" sz="3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Energi</a:t>
            </a:r>
            <a:r>
              <a:rPr lang="en-US" sz="3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Dalam</a:t>
            </a:r>
            <a:r>
              <a:rPr lang="en-US" sz="3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Melaksanakan</a:t>
            </a:r>
            <a:r>
              <a:rPr lang="en-US" sz="3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Program CSR:</a:t>
            </a:r>
            <a:endParaRPr lang="id-ID" sz="2200" b="1" dirty="0">
              <a:solidFill>
                <a:srgbClr val="455F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886" y="1536700"/>
            <a:ext cx="6458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Meningkatkan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kemandirian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id-ID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Masyarakat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M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eningkatkan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kesejahteraan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Memperbaiki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kondisi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Lingkungan</a:t>
            </a: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B</a:t>
            </a:r>
            <a:r>
              <a:rPr lang="id-ID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erjalan secara </a:t>
            </a:r>
            <a:r>
              <a:rPr lang="en-US" sz="2000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Berkelanjutan</a:t>
            </a:r>
            <a:r>
              <a:rPr lang="id-ID" sz="2000" dirty="0">
                <a:solidFill>
                  <a:srgbClr val="455F51"/>
                </a:solidFill>
                <a:latin typeface="Century Gothic" panose="020B0502020202020204" pitchFamily="34" charset="0"/>
              </a:rPr>
              <a:t>.</a:t>
            </a:r>
            <a:endParaRPr lang="en-US" sz="2000" dirty="0">
              <a:solidFill>
                <a:srgbClr val="455F5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(</a:t>
            </a:r>
            <a:r>
              <a:rPr lang="en-US" sz="2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Sesuai</a:t>
            </a:r>
            <a:r>
              <a:rPr lang="en-US" sz="2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dengan</a:t>
            </a:r>
            <a:r>
              <a:rPr lang="en-US" sz="2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55F51"/>
                </a:solidFill>
                <a:latin typeface="Century Gothic" panose="020B0502020202020204" pitchFamily="34" charset="0"/>
              </a:rPr>
              <a:t>prinsip</a:t>
            </a:r>
            <a:r>
              <a:rPr lang="en-US" sz="2000" b="1" dirty="0">
                <a:solidFill>
                  <a:srgbClr val="455F51"/>
                </a:solidFill>
                <a:latin typeface="Century Gothic" panose="020B0502020202020204" pitchFamily="34" charset="0"/>
              </a:rPr>
              <a:t> UMKM)</a:t>
            </a:r>
            <a:endParaRPr lang="id-ID" sz="2000" b="1" dirty="0">
              <a:solidFill>
                <a:srgbClr val="455F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49" y="762931"/>
            <a:ext cx="3962553" cy="2640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1" y="3747457"/>
            <a:ext cx="3990376" cy="227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8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40984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0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Mata </a:t>
            </a:r>
            <a:r>
              <a:rPr lang="en-US" sz="30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Pencaharian</a:t>
            </a:r>
            <a:r>
              <a:rPr lang="en-US" sz="30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Masyarakat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9012720-0511-4651-B886-648D06CCEC7E}"/>
              </a:ext>
            </a:extLst>
          </p:cNvPr>
          <p:cNvSpPr/>
          <p:nvPr/>
        </p:nvSpPr>
        <p:spPr>
          <a:xfrm>
            <a:off x="9140730" y="3855986"/>
            <a:ext cx="1384644" cy="3002014"/>
          </a:xfrm>
          <a:custGeom>
            <a:avLst/>
            <a:gdLst>
              <a:gd name="connsiteX0" fmla="*/ 86592 w 1257542"/>
              <a:gd name="connsiteY0" fmla="*/ 286 h 2726447"/>
              <a:gd name="connsiteX1" fmla="*/ 113308 w 1257542"/>
              <a:gd name="connsiteY1" fmla="*/ 13184 h 2726447"/>
              <a:gd name="connsiteX2" fmla="*/ 161670 w 1257542"/>
              <a:gd name="connsiteY2" fmla="*/ 109448 h 2726447"/>
              <a:gd name="connsiteX3" fmla="*/ 246420 w 1257542"/>
              <a:gd name="connsiteY3" fmla="*/ 403770 h 2726447"/>
              <a:gd name="connsiteX4" fmla="*/ 273595 w 1257542"/>
              <a:gd name="connsiteY4" fmla="*/ 436472 h 2726447"/>
              <a:gd name="connsiteX5" fmla="*/ 491458 w 1257542"/>
              <a:gd name="connsiteY5" fmla="*/ 504180 h 2726447"/>
              <a:gd name="connsiteX6" fmla="*/ 692739 w 1257542"/>
              <a:gd name="connsiteY6" fmla="*/ 498193 h 2726447"/>
              <a:gd name="connsiteX7" fmla="*/ 765053 w 1257542"/>
              <a:gd name="connsiteY7" fmla="*/ 485756 h 2726447"/>
              <a:gd name="connsiteX8" fmla="*/ 880203 w 1257542"/>
              <a:gd name="connsiteY8" fmla="*/ 436012 h 2726447"/>
              <a:gd name="connsiteX9" fmla="*/ 1189724 w 1257542"/>
              <a:gd name="connsiteY9" fmla="*/ 211700 h 2726447"/>
              <a:gd name="connsiteX10" fmla="*/ 1198476 w 1257542"/>
              <a:gd name="connsiteY10" fmla="*/ 205252 h 2726447"/>
              <a:gd name="connsiteX11" fmla="*/ 1250523 w 1257542"/>
              <a:gd name="connsiteY11" fmla="*/ 207556 h 2726447"/>
              <a:gd name="connsiteX12" fmla="*/ 1238548 w 1257542"/>
              <a:gd name="connsiteY12" fmla="*/ 257761 h 2726447"/>
              <a:gd name="connsiteX13" fmla="*/ 801901 w 1257542"/>
              <a:gd name="connsiteY13" fmla="*/ 599984 h 2726447"/>
              <a:gd name="connsiteX14" fmla="*/ 648982 w 1257542"/>
              <a:gd name="connsiteY14" fmla="*/ 701316 h 2726447"/>
              <a:gd name="connsiteX15" fmla="*/ 392429 w 1257542"/>
              <a:gd name="connsiteY15" fmla="*/ 927930 h 2726447"/>
              <a:gd name="connsiteX16" fmla="*/ 321498 w 1257542"/>
              <a:gd name="connsiteY16" fmla="*/ 1040775 h 2726447"/>
              <a:gd name="connsiteX17" fmla="*/ 304916 w 1257542"/>
              <a:gd name="connsiteY17" fmla="*/ 1124144 h 2726447"/>
              <a:gd name="connsiteX18" fmla="*/ 337619 w 1257542"/>
              <a:gd name="connsiteY18" fmla="*/ 1639092 h 2726447"/>
              <a:gd name="connsiteX19" fmla="*/ 371702 w 1257542"/>
              <a:gd name="connsiteY19" fmla="*/ 2071132 h 2726447"/>
              <a:gd name="connsiteX20" fmla="*/ 414077 w 1257542"/>
              <a:gd name="connsiteY20" fmla="*/ 2574565 h 2726447"/>
              <a:gd name="connsiteX21" fmla="*/ 426913 w 1257542"/>
              <a:gd name="connsiteY21" fmla="*/ 2726447 h 2726447"/>
              <a:gd name="connsiteX22" fmla="*/ 445 w 1257542"/>
              <a:gd name="connsiteY22" fmla="*/ 2726447 h 2726447"/>
              <a:gd name="connsiteX23" fmla="*/ 0 w 1257542"/>
              <a:gd name="connsiteY23" fmla="*/ 708685 h 2726447"/>
              <a:gd name="connsiteX24" fmla="*/ 22109 w 1257542"/>
              <a:gd name="connsiteY24" fmla="*/ 650650 h 2726447"/>
              <a:gd name="connsiteX25" fmla="*/ 46981 w 1257542"/>
              <a:gd name="connsiteY25" fmla="*/ 621171 h 2726447"/>
              <a:gd name="connsiteX26" fmla="*/ 87975 w 1257542"/>
              <a:gd name="connsiteY26" fmla="*/ 470556 h 2726447"/>
              <a:gd name="connsiteX27" fmla="*/ 55733 w 1257542"/>
              <a:gd name="connsiteY27" fmla="*/ 93788 h 2726447"/>
              <a:gd name="connsiteX28" fmla="*/ 55733 w 1257542"/>
              <a:gd name="connsiteY28" fmla="*/ 31147 h 2726447"/>
              <a:gd name="connsiteX29" fmla="*/ 86592 w 1257542"/>
              <a:gd name="connsiteY29" fmla="*/ 286 h 27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542" h="2726447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chemeClr val="accent4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865FC53-E62F-4EBE-819D-1A195F03D3CA}"/>
              </a:ext>
            </a:extLst>
          </p:cNvPr>
          <p:cNvSpPr/>
          <p:nvPr/>
        </p:nvSpPr>
        <p:spPr>
          <a:xfrm>
            <a:off x="7446078" y="3852840"/>
            <a:ext cx="1384277" cy="3005161"/>
          </a:xfrm>
          <a:custGeom>
            <a:avLst/>
            <a:gdLst>
              <a:gd name="connsiteX0" fmla="*/ 1170617 w 1257209"/>
              <a:gd name="connsiteY0" fmla="*/ 842 h 2729305"/>
              <a:gd name="connsiteX1" fmla="*/ 1201478 w 1257209"/>
              <a:gd name="connsiteY1" fmla="*/ 38149 h 2729305"/>
              <a:gd name="connsiteX2" fmla="*/ 1192265 w 1257209"/>
              <a:gd name="connsiteY2" fmla="*/ 241734 h 2729305"/>
              <a:gd name="connsiteX3" fmla="*/ 1168314 w 1257209"/>
              <a:gd name="connsiteY3" fmla="*/ 494141 h 2729305"/>
              <a:gd name="connsiteX4" fmla="*/ 1200556 w 1257209"/>
              <a:gd name="connsiteY4" fmla="*/ 609290 h 2729305"/>
              <a:gd name="connsiteX5" fmla="*/ 1230035 w 1257209"/>
              <a:gd name="connsiteY5" fmla="*/ 646599 h 2729305"/>
              <a:gd name="connsiteX6" fmla="*/ 1257209 w 1257209"/>
              <a:gd name="connsiteY6" fmla="*/ 717531 h 2729305"/>
              <a:gd name="connsiteX7" fmla="*/ 1256760 w 1257209"/>
              <a:gd name="connsiteY7" fmla="*/ 2729305 h 2729305"/>
              <a:gd name="connsiteX8" fmla="*/ 831157 w 1257209"/>
              <a:gd name="connsiteY8" fmla="*/ 2729305 h 2729305"/>
              <a:gd name="connsiteX9" fmla="*/ 831157 w 1257209"/>
              <a:gd name="connsiteY9" fmla="*/ 2718365 h 2729305"/>
              <a:gd name="connsiteX10" fmla="*/ 887811 w 1257209"/>
              <a:gd name="connsiteY10" fmla="*/ 2050498 h 2729305"/>
              <a:gd name="connsiteX11" fmla="*/ 933870 w 1257209"/>
              <a:gd name="connsiteY11" fmla="*/ 1457250 h 2729305"/>
              <a:gd name="connsiteX12" fmla="*/ 953216 w 1257209"/>
              <a:gd name="connsiteY12" fmla="*/ 1149110 h 2729305"/>
              <a:gd name="connsiteX13" fmla="*/ 910380 w 1257209"/>
              <a:gd name="connsiteY13" fmla="*/ 992507 h 2729305"/>
              <a:gd name="connsiteX14" fmla="*/ 760686 w 1257209"/>
              <a:gd name="connsiteY14" fmla="*/ 824389 h 2729305"/>
              <a:gd name="connsiteX15" fmla="*/ 491698 w 1257209"/>
              <a:gd name="connsiteY15" fmla="*/ 626332 h 2729305"/>
              <a:gd name="connsiteX16" fmla="*/ 383457 w 1257209"/>
              <a:gd name="connsiteY16" fmla="*/ 547110 h 2729305"/>
              <a:gd name="connsiteX17" fmla="*/ 22348 w 1257209"/>
              <a:gd name="connsiteY17" fmla="*/ 263382 h 2729305"/>
              <a:gd name="connsiteX18" fmla="*/ 10833 w 1257209"/>
              <a:gd name="connsiteY18" fmla="*/ 254170 h 2729305"/>
              <a:gd name="connsiteX19" fmla="*/ 6688 w 1257209"/>
              <a:gd name="connsiteY19" fmla="*/ 210873 h 2729305"/>
              <a:gd name="connsiteX20" fmla="*/ 50905 w 1257209"/>
              <a:gd name="connsiteY20" fmla="*/ 203043 h 2729305"/>
              <a:gd name="connsiteX21" fmla="*/ 107558 w 1257209"/>
              <a:gd name="connsiteY21" fmla="*/ 244037 h 2729305"/>
              <a:gd name="connsiteX22" fmla="*/ 358585 w 1257209"/>
              <a:gd name="connsiteY22" fmla="*/ 426433 h 2729305"/>
              <a:gd name="connsiteX23" fmla="*/ 548351 w 1257209"/>
              <a:gd name="connsiteY23" fmla="*/ 498747 h 2729305"/>
              <a:gd name="connsiteX24" fmla="*/ 681924 w 1257209"/>
              <a:gd name="connsiteY24" fmla="*/ 510262 h 2729305"/>
              <a:gd name="connsiteX25" fmla="*/ 979009 w 1257209"/>
              <a:gd name="connsiteY25" fmla="*/ 441172 h 2729305"/>
              <a:gd name="connsiteX26" fmla="*/ 1012632 w 1257209"/>
              <a:gd name="connsiteY26" fmla="*/ 400639 h 2729305"/>
              <a:gd name="connsiteX27" fmla="*/ 1102909 w 1257209"/>
              <a:gd name="connsiteY27" fmla="*/ 92500 h 2729305"/>
              <a:gd name="connsiteX28" fmla="*/ 1140218 w 1257209"/>
              <a:gd name="connsiteY28" fmla="*/ 19266 h 2729305"/>
              <a:gd name="connsiteX29" fmla="*/ 1170617 w 1257209"/>
              <a:gd name="connsiteY29" fmla="*/ 842 h 27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209" h="2729305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chemeClr val="accent3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192C33-22E9-490B-8455-FDBFD3D3865F}"/>
              </a:ext>
            </a:extLst>
          </p:cNvPr>
          <p:cNvGrpSpPr/>
          <p:nvPr/>
        </p:nvGrpSpPr>
        <p:grpSpPr>
          <a:xfrm>
            <a:off x="6649608" y="1759234"/>
            <a:ext cx="4623692" cy="3326062"/>
            <a:chOff x="3784154" y="1759234"/>
            <a:chExt cx="4623692" cy="3326062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8C9D1F-5F90-49A9-B98A-BD4DF7B96677}"/>
                </a:ext>
              </a:extLst>
            </p:cNvPr>
            <p:cNvSpPr/>
            <p:nvPr/>
          </p:nvSpPr>
          <p:spPr>
            <a:xfrm>
              <a:off x="8068055" y="4002915"/>
              <a:ext cx="339791" cy="157217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CB296D-2C4A-49B6-BD5D-E5AA37F94CC1}"/>
                </a:ext>
              </a:extLst>
            </p:cNvPr>
            <p:cNvSpPr/>
            <p:nvPr/>
          </p:nvSpPr>
          <p:spPr>
            <a:xfrm>
              <a:off x="5596698" y="2945459"/>
              <a:ext cx="355005" cy="816512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6E75B9-B6E9-41D2-8361-1EF39398894E}"/>
                </a:ext>
              </a:extLst>
            </p:cNvPr>
            <p:cNvSpPr/>
            <p:nvPr/>
          </p:nvSpPr>
          <p:spPr>
            <a:xfrm>
              <a:off x="6234879" y="2947995"/>
              <a:ext cx="355005" cy="816512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B2E253-C3AE-4F4B-BB32-33BDBB74B23F}"/>
                </a:ext>
              </a:extLst>
            </p:cNvPr>
            <p:cNvSpPr/>
            <p:nvPr/>
          </p:nvSpPr>
          <p:spPr>
            <a:xfrm>
              <a:off x="3797340" y="3458189"/>
              <a:ext cx="684653" cy="507151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A8C7E2-B086-448B-9869-1232751284AE}"/>
                </a:ext>
              </a:extLst>
            </p:cNvPr>
            <p:cNvSpPr/>
            <p:nvPr/>
          </p:nvSpPr>
          <p:spPr>
            <a:xfrm>
              <a:off x="7708991" y="3460499"/>
              <a:ext cx="684653" cy="502079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B85942-2A54-459C-BB68-3E8C85E6ADCA}"/>
                </a:ext>
              </a:extLst>
            </p:cNvPr>
            <p:cNvSpPr/>
            <p:nvPr/>
          </p:nvSpPr>
          <p:spPr>
            <a:xfrm>
              <a:off x="5755131" y="2039181"/>
              <a:ext cx="355005" cy="816512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840407-BA6A-41A5-AA32-08E8DB9E5F17}"/>
                </a:ext>
              </a:extLst>
            </p:cNvPr>
            <p:cNvSpPr/>
            <p:nvPr/>
          </p:nvSpPr>
          <p:spPr>
            <a:xfrm>
              <a:off x="4521527" y="2706084"/>
              <a:ext cx="380363" cy="791155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029335-B073-4046-8EA8-2B85877DEF0F}"/>
                </a:ext>
              </a:extLst>
            </p:cNvPr>
            <p:cNvSpPr/>
            <p:nvPr/>
          </p:nvSpPr>
          <p:spPr>
            <a:xfrm>
              <a:off x="7288955" y="2708113"/>
              <a:ext cx="380363" cy="791155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DD587F-62FE-4426-84D7-B80FB5F61475}"/>
                </a:ext>
              </a:extLst>
            </p:cNvPr>
            <p:cNvSpPr/>
            <p:nvPr/>
          </p:nvSpPr>
          <p:spPr>
            <a:xfrm>
              <a:off x="4631604" y="4630173"/>
              <a:ext cx="456435" cy="451365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F449B9-58D0-4ED2-8A83-7DCC1848F277}"/>
                </a:ext>
              </a:extLst>
            </p:cNvPr>
            <p:cNvSpPr/>
            <p:nvPr/>
          </p:nvSpPr>
          <p:spPr>
            <a:xfrm>
              <a:off x="7097876" y="4628810"/>
              <a:ext cx="461507" cy="456435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CC91A8-FCE9-4F83-886C-F4E8274F525D}"/>
                </a:ext>
              </a:extLst>
            </p:cNvPr>
            <p:cNvSpPr/>
            <p:nvPr/>
          </p:nvSpPr>
          <p:spPr>
            <a:xfrm>
              <a:off x="4997751" y="2561546"/>
              <a:ext cx="314433" cy="60858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D6DF86-BE58-4009-888B-149CA0D1C9FE}"/>
                </a:ext>
              </a:extLst>
            </p:cNvPr>
            <p:cNvSpPr/>
            <p:nvPr/>
          </p:nvSpPr>
          <p:spPr>
            <a:xfrm>
              <a:off x="6874160" y="2561039"/>
              <a:ext cx="314433" cy="60858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A987D7-BFFF-4BD6-9B85-CFB811B9B421}"/>
                </a:ext>
              </a:extLst>
            </p:cNvPr>
            <p:cNvSpPr/>
            <p:nvPr/>
          </p:nvSpPr>
          <p:spPr>
            <a:xfrm>
              <a:off x="5275101" y="3555561"/>
              <a:ext cx="319505" cy="603508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ADFDBD-E339-467E-95E5-B20D9CA659EF}"/>
                </a:ext>
              </a:extLst>
            </p:cNvPr>
            <p:cNvSpPr/>
            <p:nvPr/>
          </p:nvSpPr>
          <p:spPr>
            <a:xfrm>
              <a:off x="6595493" y="3558098"/>
              <a:ext cx="319505" cy="60858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55CA37-D0B0-43DE-9115-DF5915C541EC}"/>
                </a:ext>
              </a:extLst>
            </p:cNvPr>
            <p:cNvSpPr/>
            <p:nvPr/>
          </p:nvSpPr>
          <p:spPr>
            <a:xfrm>
              <a:off x="6438918" y="2425124"/>
              <a:ext cx="319505" cy="60858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042FAE-410E-41EB-847D-3B896754D53B}"/>
                </a:ext>
              </a:extLst>
            </p:cNvPr>
            <p:cNvSpPr/>
            <p:nvPr/>
          </p:nvSpPr>
          <p:spPr>
            <a:xfrm>
              <a:off x="5223962" y="2015852"/>
              <a:ext cx="294148" cy="578152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241B6C-815D-4404-AC99-AED87F86AF30}"/>
                </a:ext>
              </a:extLst>
            </p:cNvPr>
            <p:cNvSpPr/>
            <p:nvPr/>
          </p:nvSpPr>
          <p:spPr>
            <a:xfrm>
              <a:off x="6693372" y="2009260"/>
              <a:ext cx="253576" cy="613653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04707-A84F-42C5-AF0D-5B70F04C79E8}"/>
                </a:ext>
              </a:extLst>
            </p:cNvPr>
            <p:cNvSpPr/>
            <p:nvPr/>
          </p:nvSpPr>
          <p:spPr>
            <a:xfrm>
              <a:off x="7207301" y="2225306"/>
              <a:ext cx="243432" cy="593366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A167DC-6F3B-4F14-A571-6CEED4BFEE18}"/>
                </a:ext>
              </a:extLst>
            </p:cNvPr>
            <p:cNvSpPr/>
            <p:nvPr/>
          </p:nvSpPr>
          <p:spPr>
            <a:xfrm>
              <a:off x="7515768" y="4176313"/>
              <a:ext cx="557866" cy="29921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2468A4-531B-4DB2-BB7D-1989220316F8}"/>
                </a:ext>
              </a:extLst>
            </p:cNvPr>
            <p:cNvSpPr/>
            <p:nvPr/>
          </p:nvSpPr>
          <p:spPr>
            <a:xfrm>
              <a:off x="5458895" y="2485473"/>
              <a:ext cx="238361" cy="603508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DCAFC9-9670-4E78-8739-0F8A613A449F}"/>
                </a:ext>
              </a:extLst>
            </p:cNvPr>
            <p:cNvSpPr/>
            <p:nvPr/>
          </p:nvSpPr>
          <p:spPr>
            <a:xfrm>
              <a:off x="4115323" y="4175807"/>
              <a:ext cx="557866" cy="29921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5AB58C-DFA7-46F3-8CC1-42B2933B876B}"/>
                </a:ext>
              </a:extLst>
            </p:cNvPr>
            <p:cNvSpPr/>
            <p:nvPr/>
          </p:nvSpPr>
          <p:spPr>
            <a:xfrm>
              <a:off x="7025905" y="3379580"/>
              <a:ext cx="248504" cy="593366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DF5ACC-D509-44E9-9C23-447B90363803}"/>
                </a:ext>
              </a:extLst>
            </p:cNvPr>
            <p:cNvSpPr/>
            <p:nvPr/>
          </p:nvSpPr>
          <p:spPr>
            <a:xfrm>
              <a:off x="4912906" y="3379580"/>
              <a:ext cx="248504" cy="593366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63D445-046D-4A71-BC3E-E1E25978CFE3}"/>
                </a:ext>
              </a:extLst>
            </p:cNvPr>
            <p:cNvSpPr/>
            <p:nvPr/>
          </p:nvSpPr>
          <p:spPr>
            <a:xfrm>
              <a:off x="4717381" y="2246099"/>
              <a:ext cx="248504" cy="593366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C756B-90AB-49EE-A120-23A4D365E18F}"/>
                </a:ext>
              </a:extLst>
            </p:cNvPr>
            <p:cNvSpPr/>
            <p:nvPr/>
          </p:nvSpPr>
          <p:spPr>
            <a:xfrm>
              <a:off x="6006760" y="2714198"/>
              <a:ext cx="248504" cy="593366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403A17-1D9A-443E-AA18-D9D624F6D34D}"/>
                </a:ext>
              </a:extLst>
            </p:cNvPr>
            <p:cNvSpPr/>
            <p:nvPr/>
          </p:nvSpPr>
          <p:spPr>
            <a:xfrm>
              <a:off x="6340735" y="1899209"/>
              <a:ext cx="233290" cy="517293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BD6A8A-71DB-4670-B948-24232A34C41F}"/>
                </a:ext>
              </a:extLst>
            </p:cNvPr>
            <p:cNvSpPr/>
            <p:nvPr/>
          </p:nvSpPr>
          <p:spPr>
            <a:xfrm>
              <a:off x="7444258" y="4536496"/>
              <a:ext cx="456435" cy="263718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9399ED-6DA2-4EA0-968C-3D54EB971B1F}"/>
                </a:ext>
              </a:extLst>
            </p:cNvPr>
            <p:cNvSpPr/>
            <p:nvPr/>
          </p:nvSpPr>
          <p:spPr>
            <a:xfrm>
              <a:off x="4293334" y="4537874"/>
              <a:ext cx="446292" cy="263718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893ABE-14CC-4970-AB9F-3409308B7F10}"/>
                </a:ext>
              </a:extLst>
            </p:cNvPr>
            <p:cNvSpPr/>
            <p:nvPr/>
          </p:nvSpPr>
          <p:spPr>
            <a:xfrm>
              <a:off x="4267355" y="3020518"/>
              <a:ext cx="228217" cy="491936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56DC5D-23F4-4277-8CF0-9C269D0B6471}"/>
                </a:ext>
              </a:extLst>
            </p:cNvPr>
            <p:cNvSpPr/>
            <p:nvPr/>
          </p:nvSpPr>
          <p:spPr>
            <a:xfrm>
              <a:off x="7694008" y="3014432"/>
              <a:ext cx="223145" cy="502079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9C7A1-1391-4633-99F6-90DDD9DBF295}"/>
                </a:ext>
              </a:extLst>
            </p:cNvPr>
            <p:cNvSpPr/>
            <p:nvPr/>
          </p:nvSpPr>
          <p:spPr>
            <a:xfrm>
              <a:off x="7729698" y="2522496"/>
              <a:ext cx="268790" cy="395578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858C9B-F521-42DD-83C2-33761AB1509D}"/>
                </a:ext>
              </a:extLst>
            </p:cNvPr>
            <p:cNvSpPr/>
            <p:nvPr/>
          </p:nvSpPr>
          <p:spPr>
            <a:xfrm>
              <a:off x="4190694" y="2523003"/>
              <a:ext cx="268790" cy="390506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7AF47C-1BE0-40A1-85CA-BC71C9048F8E}"/>
                </a:ext>
              </a:extLst>
            </p:cNvPr>
            <p:cNvSpPr/>
            <p:nvPr/>
          </p:nvSpPr>
          <p:spPr>
            <a:xfrm>
              <a:off x="6084373" y="1759234"/>
              <a:ext cx="213003" cy="486865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FECC40-DBF5-4796-945D-B3C727D32996}"/>
                </a:ext>
              </a:extLst>
            </p:cNvPr>
            <p:cNvSpPr/>
            <p:nvPr/>
          </p:nvSpPr>
          <p:spPr>
            <a:xfrm>
              <a:off x="5017037" y="4845998"/>
              <a:ext cx="349934" cy="23836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9E02017-A4C3-4F1E-9A8E-3E0B9BF56D19}"/>
                </a:ext>
              </a:extLst>
            </p:cNvPr>
            <p:cNvSpPr/>
            <p:nvPr/>
          </p:nvSpPr>
          <p:spPr>
            <a:xfrm>
              <a:off x="6821479" y="4846935"/>
              <a:ext cx="349934" cy="23836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F01329-4D05-4F22-A084-27B35729D2EB}"/>
                </a:ext>
              </a:extLst>
            </p:cNvPr>
            <p:cNvSpPr/>
            <p:nvPr/>
          </p:nvSpPr>
          <p:spPr>
            <a:xfrm>
              <a:off x="5986281" y="3546941"/>
              <a:ext cx="218075" cy="380363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B29F84-91A2-4744-85C6-FCB05B806064}"/>
                </a:ext>
              </a:extLst>
            </p:cNvPr>
            <p:cNvSpPr/>
            <p:nvPr/>
          </p:nvSpPr>
          <p:spPr>
            <a:xfrm>
              <a:off x="7403018" y="3476953"/>
              <a:ext cx="213003" cy="385433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3FA34A-C84E-4A0F-AAF9-F5DE001954E5}"/>
                </a:ext>
              </a:extLst>
            </p:cNvPr>
            <p:cNvSpPr/>
            <p:nvPr/>
          </p:nvSpPr>
          <p:spPr>
            <a:xfrm>
              <a:off x="4569552" y="3477967"/>
              <a:ext cx="218075" cy="380363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7B195E-3D6C-453C-A5CA-A1C65AA5D3D1}"/>
                </a:ext>
              </a:extLst>
            </p:cNvPr>
            <p:cNvSpPr/>
            <p:nvPr/>
          </p:nvSpPr>
          <p:spPr>
            <a:xfrm>
              <a:off x="3921952" y="2963210"/>
              <a:ext cx="213003" cy="390506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96E67E1-B936-4CFF-BE25-D1CFF26FDA54}"/>
                </a:ext>
              </a:extLst>
            </p:cNvPr>
            <p:cNvSpPr/>
            <p:nvPr/>
          </p:nvSpPr>
          <p:spPr>
            <a:xfrm>
              <a:off x="8053849" y="2964224"/>
              <a:ext cx="218075" cy="385433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3AE3ACC-FC79-4614-A4D2-B62B3698FA2E}"/>
                </a:ext>
              </a:extLst>
            </p:cNvPr>
            <p:cNvSpPr/>
            <p:nvPr/>
          </p:nvSpPr>
          <p:spPr>
            <a:xfrm>
              <a:off x="6637102" y="3120933"/>
              <a:ext cx="218075" cy="385433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D74AFB-54FE-4372-8ACD-4748B6C1C261}"/>
                </a:ext>
              </a:extLst>
            </p:cNvPr>
            <p:cNvSpPr/>
            <p:nvPr/>
          </p:nvSpPr>
          <p:spPr>
            <a:xfrm>
              <a:off x="5336010" y="3122455"/>
              <a:ext cx="218075" cy="375291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89392D-9918-44C7-B384-E68F2522E9F0}"/>
                </a:ext>
              </a:extLst>
            </p:cNvPr>
            <p:cNvSpPr/>
            <p:nvPr/>
          </p:nvSpPr>
          <p:spPr>
            <a:xfrm>
              <a:off x="5523634" y="2012302"/>
              <a:ext cx="223145" cy="329649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860CAEA-CBE9-4E83-AB51-17262F27C9AE}"/>
                </a:ext>
              </a:extLst>
            </p:cNvPr>
            <p:cNvSpPr/>
            <p:nvPr/>
          </p:nvSpPr>
          <p:spPr>
            <a:xfrm>
              <a:off x="4839912" y="3901873"/>
              <a:ext cx="329649" cy="461507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1C705AA-2563-488B-B437-FB2AD02656E6}"/>
                </a:ext>
              </a:extLst>
            </p:cNvPr>
            <p:cNvSpPr/>
            <p:nvPr/>
          </p:nvSpPr>
          <p:spPr>
            <a:xfrm>
              <a:off x="7070997" y="3900872"/>
              <a:ext cx="329649" cy="461507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0000C2-034D-42EB-9CC0-5D1BD631608B}"/>
                </a:ext>
              </a:extLst>
            </p:cNvPr>
            <p:cNvSpPr/>
            <p:nvPr/>
          </p:nvSpPr>
          <p:spPr>
            <a:xfrm>
              <a:off x="6215011" y="2317100"/>
              <a:ext cx="157217" cy="344862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9F3B681-DB5C-4C08-B91E-EDC9F8034BFF}"/>
                </a:ext>
              </a:extLst>
            </p:cNvPr>
            <p:cNvSpPr/>
            <p:nvPr/>
          </p:nvSpPr>
          <p:spPr>
            <a:xfrm>
              <a:off x="5107760" y="3236056"/>
              <a:ext cx="162288" cy="329649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03725E-40DA-46D5-A25F-9B7ED5B4AAFF}"/>
                </a:ext>
              </a:extLst>
            </p:cNvPr>
            <p:cNvSpPr/>
            <p:nvPr/>
          </p:nvSpPr>
          <p:spPr>
            <a:xfrm>
              <a:off x="6920146" y="3233522"/>
              <a:ext cx="162288" cy="33471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26DC6B-2F1B-40A9-8721-A6F5956014CC}"/>
                </a:ext>
              </a:extLst>
            </p:cNvPr>
            <p:cNvSpPr/>
            <p:nvPr/>
          </p:nvSpPr>
          <p:spPr>
            <a:xfrm>
              <a:off x="4488594" y="2268920"/>
              <a:ext cx="162288" cy="329649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2C6D9C-2591-48ED-BDB3-467DADC31C9D}"/>
                </a:ext>
              </a:extLst>
            </p:cNvPr>
            <p:cNvSpPr/>
            <p:nvPr/>
          </p:nvSpPr>
          <p:spPr>
            <a:xfrm>
              <a:off x="7540576" y="2268414"/>
              <a:ext cx="162288" cy="329649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43BBF9B-5876-4388-897E-A2DC374140BA}"/>
                </a:ext>
              </a:extLst>
            </p:cNvPr>
            <p:cNvSpPr/>
            <p:nvPr/>
          </p:nvSpPr>
          <p:spPr>
            <a:xfrm>
              <a:off x="3784154" y="4001704"/>
              <a:ext cx="339791" cy="157217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0C4D7B0-62CA-4036-82AF-A396191A62E1}"/>
                </a:ext>
              </a:extLst>
            </p:cNvPr>
            <p:cNvSpPr/>
            <p:nvPr/>
          </p:nvSpPr>
          <p:spPr>
            <a:xfrm>
              <a:off x="5005225" y="2193355"/>
              <a:ext cx="162288" cy="33471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DA9238-9FA6-4737-976F-7A7AC717A65D}"/>
                </a:ext>
              </a:extLst>
            </p:cNvPr>
            <p:cNvSpPr/>
            <p:nvPr/>
          </p:nvSpPr>
          <p:spPr>
            <a:xfrm>
              <a:off x="4650650" y="3921083"/>
              <a:ext cx="304290" cy="339791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01C842-9EA6-4FDD-A288-542732AC235A}"/>
                </a:ext>
              </a:extLst>
            </p:cNvPr>
            <p:cNvSpPr/>
            <p:nvPr/>
          </p:nvSpPr>
          <p:spPr>
            <a:xfrm>
              <a:off x="7281465" y="3920851"/>
              <a:ext cx="309363" cy="339791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5CD58F-3314-44DF-BC7D-799DC46D19E0}"/>
                </a:ext>
              </a:extLst>
            </p:cNvPr>
            <p:cNvSpPr/>
            <p:nvPr/>
          </p:nvSpPr>
          <p:spPr>
            <a:xfrm>
              <a:off x="6982303" y="2248916"/>
              <a:ext cx="157217" cy="27386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EA42252-E7CB-4E84-A1D7-CEEE9964B243}"/>
                </a:ext>
              </a:extLst>
            </p:cNvPr>
            <p:cNvSpPr/>
            <p:nvPr/>
          </p:nvSpPr>
          <p:spPr>
            <a:xfrm>
              <a:off x="6874223" y="4048353"/>
              <a:ext cx="136930" cy="324576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0AC41FD-2352-4489-815A-6BE2581F586F}"/>
                </a:ext>
              </a:extLst>
            </p:cNvPr>
            <p:cNvSpPr/>
            <p:nvPr/>
          </p:nvSpPr>
          <p:spPr>
            <a:xfrm>
              <a:off x="5228062" y="4046849"/>
              <a:ext cx="136930" cy="329649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AC8FE3B-580C-47E8-9991-CA05E15BD26F}"/>
              </a:ext>
            </a:extLst>
          </p:cNvPr>
          <p:cNvSpPr txBox="1"/>
          <p:nvPr/>
        </p:nvSpPr>
        <p:spPr>
          <a:xfrm>
            <a:off x="664613" y="2479027"/>
            <a:ext cx="55477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Mayoritas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masyarakat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petani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mayoritas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petani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kentang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u="sng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+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90%),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pedagang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home industry (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kripik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manisan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carica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bengkel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homestay.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710813" y="1840349"/>
            <a:ext cx="30627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Dieng</a:t>
            </a:r>
            <a:endParaRPr lang="en-US" sz="3200" b="1" spc="35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Freeform: Shape 6">
            <a:extLst>
              <a:ext uri="{FF2B5EF4-FFF2-40B4-BE49-F238E27FC236}">
                <a16:creationId xmlns:a16="http://schemas.microsoft.com/office/drawing/2014/main" id="{B356D83D-737B-426A-A7CB-C8CB9CD87EAB}"/>
              </a:ext>
            </a:extLst>
          </p:cNvPr>
          <p:cNvSpPr/>
          <p:nvPr/>
        </p:nvSpPr>
        <p:spPr>
          <a:xfrm rot="19583873" flipH="1">
            <a:off x="2126783" y="401974"/>
            <a:ext cx="370727" cy="431438"/>
          </a:xfrm>
          <a:custGeom>
            <a:avLst/>
            <a:gdLst>
              <a:gd name="connsiteX0" fmla="*/ 316143 w 2733675"/>
              <a:gd name="connsiteY0" fmla="*/ 3128010 h 3181350"/>
              <a:gd name="connsiteX1" fmla="*/ 2161135 w 2733675"/>
              <a:gd name="connsiteY1" fmla="*/ 926782 h 3181350"/>
              <a:gd name="connsiteX2" fmla="*/ 2146848 w 2733675"/>
              <a:gd name="connsiteY2" fmla="*/ 956310 h 3181350"/>
              <a:gd name="connsiteX3" fmla="*/ 2131608 w 2733675"/>
              <a:gd name="connsiteY3" fmla="*/ 986790 h 3181350"/>
              <a:gd name="connsiteX4" fmla="*/ 977178 w 2733675"/>
              <a:gd name="connsiteY4" fmla="*/ 2490788 h 3181350"/>
              <a:gd name="connsiteX5" fmla="*/ 256135 w 2733675"/>
              <a:gd name="connsiteY5" fmla="*/ 3052763 h 3181350"/>
              <a:gd name="connsiteX6" fmla="*/ 222798 w 2733675"/>
              <a:gd name="connsiteY6" fmla="*/ 3041333 h 3181350"/>
              <a:gd name="connsiteX7" fmla="*/ 164695 w 2733675"/>
              <a:gd name="connsiteY7" fmla="*/ 2854642 h 3181350"/>
              <a:gd name="connsiteX8" fmla="*/ 22773 w 2733675"/>
              <a:gd name="connsiteY8" fmla="*/ 2218373 h 3181350"/>
              <a:gd name="connsiteX9" fmla="*/ 38965 w 2733675"/>
              <a:gd name="connsiteY9" fmla="*/ 1536382 h 3181350"/>
              <a:gd name="connsiteX10" fmla="*/ 212320 w 2733675"/>
              <a:gd name="connsiteY10" fmla="*/ 1156335 h 3181350"/>
              <a:gd name="connsiteX11" fmla="*/ 545695 w 2733675"/>
              <a:gd name="connsiteY11" fmla="*/ 865822 h 3181350"/>
              <a:gd name="connsiteX12" fmla="*/ 1077190 w 2733675"/>
              <a:gd name="connsiteY12" fmla="*/ 658177 h 3181350"/>
              <a:gd name="connsiteX13" fmla="*/ 1392468 w 2733675"/>
              <a:gd name="connsiteY13" fmla="*/ 579120 h 3181350"/>
              <a:gd name="connsiteX14" fmla="*/ 1986828 w 2733675"/>
              <a:gd name="connsiteY14" fmla="*/ 418147 h 3181350"/>
              <a:gd name="connsiteX15" fmla="*/ 2201140 w 2733675"/>
              <a:gd name="connsiteY15" fmla="*/ 322897 h 3181350"/>
              <a:gd name="connsiteX16" fmla="*/ 2529753 w 2733675"/>
              <a:gd name="connsiteY16" fmla="*/ 0 h 3181350"/>
              <a:gd name="connsiteX17" fmla="*/ 2555470 w 2733675"/>
              <a:gd name="connsiteY17" fmla="*/ 99060 h 3181350"/>
              <a:gd name="connsiteX18" fmla="*/ 2689773 w 2733675"/>
              <a:gd name="connsiteY18" fmla="*/ 775335 h 3181350"/>
              <a:gd name="connsiteX19" fmla="*/ 2726920 w 2733675"/>
              <a:gd name="connsiteY19" fmla="*/ 1599248 h 3181350"/>
              <a:gd name="connsiteX20" fmla="*/ 2524990 w 2733675"/>
              <a:gd name="connsiteY20" fmla="*/ 2387917 h 3181350"/>
              <a:gd name="connsiteX21" fmla="*/ 2271625 w 2733675"/>
              <a:gd name="connsiteY21" fmla="*/ 2735580 h 3181350"/>
              <a:gd name="connsiteX22" fmla="*/ 1782993 w 2733675"/>
              <a:gd name="connsiteY22" fmla="*/ 3046095 h 3181350"/>
              <a:gd name="connsiteX23" fmla="*/ 1406755 w 2733675"/>
              <a:gd name="connsiteY23" fmla="*/ 3146108 h 3181350"/>
              <a:gd name="connsiteX24" fmla="*/ 714288 w 2733675"/>
              <a:gd name="connsiteY24" fmla="*/ 3172778 h 3181350"/>
              <a:gd name="connsiteX25" fmla="*/ 334240 w 2733675"/>
              <a:gd name="connsiteY25" fmla="*/ 3129915 h 3181350"/>
              <a:gd name="connsiteX26" fmla="*/ 316143 w 2733675"/>
              <a:gd name="connsiteY26" fmla="*/ 312801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33675" h="3181350">
                <a:moveTo>
                  <a:pt x="316143" y="3128010"/>
                </a:moveTo>
                <a:cubicBezTo>
                  <a:pt x="1211493" y="2624138"/>
                  <a:pt x="1817283" y="1884045"/>
                  <a:pt x="2161135" y="926782"/>
                </a:cubicBezTo>
                <a:cubicBezTo>
                  <a:pt x="2156373" y="936307"/>
                  <a:pt x="2151610" y="946785"/>
                  <a:pt x="2146848" y="956310"/>
                </a:cubicBezTo>
                <a:cubicBezTo>
                  <a:pt x="2142085" y="966788"/>
                  <a:pt x="2136370" y="976313"/>
                  <a:pt x="2131608" y="986790"/>
                </a:cubicBezTo>
                <a:cubicBezTo>
                  <a:pt x="1843953" y="1563053"/>
                  <a:pt x="1455333" y="2061210"/>
                  <a:pt x="977178" y="2490788"/>
                </a:cubicBezTo>
                <a:cubicBezTo>
                  <a:pt x="750483" y="2695575"/>
                  <a:pt x="508548" y="2880360"/>
                  <a:pt x="256135" y="3052763"/>
                </a:cubicBezTo>
                <a:cubicBezTo>
                  <a:pt x="236133" y="3066098"/>
                  <a:pt x="229465" y="3065145"/>
                  <a:pt x="222798" y="3041333"/>
                </a:cubicBezTo>
                <a:cubicBezTo>
                  <a:pt x="204700" y="2978467"/>
                  <a:pt x="183745" y="2917508"/>
                  <a:pt x="164695" y="2854642"/>
                </a:cubicBezTo>
                <a:cubicBezTo>
                  <a:pt x="100878" y="2646045"/>
                  <a:pt x="51348" y="2434590"/>
                  <a:pt x="22773" y="2218373"/>
                </a:cubicBezTo>
                <a:cubicBezTo>
                  <a:pt x="-7707" y="1990725"/>
                  <a:pt x="-12470" y="1763078"/>
                  <a:pt x="38965" y="1536382"/>
                </a:cubicBezTo>
                <a:cubicBezTo>
                  <a:pt x="70398" y="1396365"/>
                  <a:pt x="129453" y="1270635"/>
                  <a:pt x="212320" y="1156335"/>
                </a:cubicBezTo>
                <a:cubicBezTo>
                  <a:pt x="300903" y="1033463"/>
                  <a:pt x="416155" y="941070"/>
                  <a:pt x="545695" y="865822"/>
                </a:cubicBezTo>
                <a:cubicBezTo>
                  <a:pt x="712383" y="769620"/>
                  <a:pt x="892405" y="707707"/>
                  <a:pt x="1077190" y="658177"/>
                </a:cubicBezTo>
                <a:cubicBezTo>
                  <a:pt x="1181965" y="629602"/>
                  <a:pt x="1287693" y="604838"/>
                  <a:pt x="1392468" y="579120"/>
                </a:cubicBezTo>
                <a:cubicBezTo>
                  <a:pt x="1591540" y="530543"/>
                  <a:pt x="1792518" y="487680"/>
                  <a:pt x="1986828" y="418147"/>
                </a:cubicBezTo>
                <a:cubicBezTo>
                  <a:pt x="2060170" y="391477"/>
                  <a:pt x="2132560" y="360997"/>
                  <a:pt x="2201140" y="322897"/>
                </a:cubicBezTo>
                <a:cubicBezTo>
                  <a:pt x="2338300" y="246697"/>
                  <a:pt x="2453553" y="148590"/>
                  <a:pt x="2529753" y="0"/>
                </a:cubicBezTo>
                <a:cubicBezTo>
                  <a:pt x="2539278" y="37147"/>
                  <a:pt x="2547850" y="67627"/>
                  <a:pt x="2555470" y="99060"/>
                </a:cubicBezTo>
                <a:cubicBezTo>
                  <a:pt x="2610715" y="321945"/>
                  <a:pt x="2658340" y="546735"/>
                  <a:pt x="2689773" y="775335"/>
                </a:cubicBezTo>
                <a:cubicBezTo>
                  <a:pt x="2727873" y="1048702"/>
                  <a:pt x="2746923" y="1323023"/>
                  <a:pt x="2726920" y="1599248"/>
                </a:cubicBezTo>
                <a:cubicBezTo>
                  <a:pt x="2706918" y="1874520"/>
                  <a:pt x="2650720" y="2140267"/>
                  <a:pt x="2524990" y="2387917"/>
                </a:cubicBezTo>
                <a:cubicBezTo>
                  <a:pt x="2459268" y="2517458"/>
                  <a:pt x="2374495" y="2632710"/>
                  <a:pt x="2271625" y="2735580"/>
                </a:cubicBezTo>
                <a:cubicBezTo>
                  <a:pt x="2131608" y="2875598"/>
                  <a:pt x="1965873" y="2973705"/>
                  <a:pt x="1782993" y="3046095"/>
                </a:cubicBezTo>
                <a:cubicBezTo>
                  <a:pt x="1661073" y="3094673"/>
                  <a:pt x="1535343" y="3124200"/>
                  <a:pt x="1406755" y="3146108"/>
                </a:cubicBezTo>
                <a:cubicBezTo>
                  <a:pt x="1177203" y="3186113"/>
                  <a:pt x="945745" y="3188017"/>
                  <a:pt x="714288" y="3172778"/>
                </a:cubicBezTo>
                <a:cubicBezTo>
                  <a:pt x="586653" y="3164205"/>
                  <a:pt x="459970" y="3149917"/>
                  <a:pt x="334240" y="3129915"/>
                </a:cubicBezTo>
                <a:cubicBezTo>
                  <a:pt x="331383" y="3131820"/>
                  <a:pt x="328525" y="3130867"/>
                  <a:pt x="316143" y="31280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7">
            <a:extLst>
              <a:ext uri="{FF2B5EF4-FFF2-40B4-BE49-F238E27FC236}">
                <a16:creationId xmlns:a16="http://schemas.microsoft.com/office/drawing/2014/main" id="{0A2D2649-2AE8-4C34-B130-90D1C5F89650}"/>
              </a:ext>
            </a:extLst>
          </p:cNvPr>
          <p:cNvSpPr/>
          <p:nvPr/>
        </p:nvSpPr>
        <p:spPr>
          <a:xfrm rot="452537" flipH="1">
            <a:off x="2494616" y="289128"/>
            <a:ext cx="210609" cy="33947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567948" y="291224"/>
            <a:ext cx="433394" cy="615848"/>
            <a:chOff x="9567948" y="291224"/>
            <a:chExt cx="433394" cy="615848"/>
          </a:xfrm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4614410" flipH="1">
              <a:off x="9598303" y="260869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7083074" flipH="1">
              <a:off x="9726300" y="632030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59582" y="4256017"/>
            <a:ext cx="31647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32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Patuha</a:t>
            </a:r>
            <a:endParaRPr lang="en-US" sz="3200" b="1" spc="35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AC8FE3B-580C-47E8-9991-CA05E15BD26F}"/>
              </a:ext>
            </a:extLst>
          </p:cNvPr>
          <p:cNvSpPr txBox="1"/>
          <p:nvPr/>
        </p:nvSpPr>
        <p:spPr>
          <a:xfrm>
            <a:off x="676947" y="4658872"/>
            <a:ext cx="59486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Mayoritas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masyarakat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petani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pedagang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industry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mikro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rumah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tangga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sz="2000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buruh</a:t>
            </a:r>
            <a:r>
              <a:rPr lang="en-US" sz="2000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6" grpId="0" animBg="1"/>
      <p:bldP spid="65" grpId="0" animBg="1"/>
      <p:bldP spid="70" grpId="0"/>
      <p:bldP spid="75" grpId="0"/>
      <p:bldP spid="84" grpId="0" animBg="1"/>
      <p:bldP spid="85" grpId="0" animBg="1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" y="2583534"/>
            <a:ext cx="11247384" cy="2311400"/>
            <a:chOff x="1322459" y="2583534"/>
            <a:chExt cx="9644440" cy="2311400"/>
          </a:xfrm>
        </p:grpSpPr>
        <p:sp>
          <p:nvSpPr>
            <p:cNvPr id="3" name="Title 14"/>
            <p:cNvSpPr txBox="1">
              <a:spLocks/>
            </p:cNvSpPr>
            <p:nvPr/>
          </p:nvSpPr>
          <p:spPr>
            <a:xfrm>
              <a:off x="1322459" y="2583534"/>
              <a:ext cx="9644440" cy="23114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b="1" spc="351" dirty="0">
                  <a:latin typeface="Century Gothic" panose="020B0502020202020204" pitchFamily="34" charset="0"/>
                </a:rPr>
                <a:t>UMKM: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Roda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Penggerak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</a:t>
              </a:r>
              <a:r>
                <a:rPr lang="en-US" sz="3000" b="1" spc="351" dirty="0" err="1">
                  <a:latin typeface="Century Gothic" panose="020B0502020202020204" pitchFamily="34" charset="0"/>
                </a:rPr>
                <a:t>Ekonomi</a:t>
              </a:r>
              <a:r>
                <a:rPr lang="en-US" sz="3000" b="1" spc="351" dirty="0">
                  <a:latin typeface="Century Gothic" panose="020B0502020202020204" pitchFamily="34" charset="0"/>
                </a:rPr>
                <a:t> Indonesia</a:t>
              </a:r>
            </a:p>
            <a:p>
              <a:pPr algn="ctr"/>
              <a:endParaRPr lang="en-US" sz="3000" b="1" spc="351" dirty="0"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 err="1">
                  <a:latin typeface="Century Gothic" panose="020B0502020202020204" pitchFamily="34" charset="0"/>
                </a:rPr>
                <a:t>Tahun</a:t>
              </a:r>
              <a:r>
                <a:rPr lang="en-US" sz="2000" dirty="0">
                  <a:latin typeface="Century Gothic" panose="020B0502020202020204" pitchFamily="34" charset="0"/>
                </a:rPr>
                <a:t> 2017: </a:t>
              </a:r>
              <a:r>
                <a:rPr lang="en-US" sz="2000" dirty="0" err="1">
                  <a:latin typeface="Century Gothic" panose="020B0502020202020204" pitchFamily="34" charset="0"/>
                </a:rPr>
                <a:t>diperkirakan</a:t>
              </a:r>
              <a:r>
                <a:rPr lang="en-US" sz="2000" dirty="0">
                  <a:latin typeface="Century Gothic" panose="020B0502020202020204" pitchFamily="34" charset="0"/>
                </a:rPr>
                <a:t> </a:t>
              </a:r>
              <a:r>
                <a:rPr lang="en-US" sz="2000" dirty="0" err="1">
                  <a:latin typeface="Century Gothic" panose="020B0502020202020204" pitchFamily="34" charset="0"/>
                </a:rPr>
                <a:t>mencapai</a:t>
              </a:r>
              <a:r>
                <a:rPr lang="en-US" sz="2000" dirty="0">
                  <a:latin typeface="Century Gothic" panose="020B0502020202020204" pitchFamily="34" charset="0"/>
                </a:rPr>
                <a:t> &gt; 59 </a:t>
              </a:r>
              <a:r>
                <a:rPr lang="en-US" sz="2000" dirty="0" err="1">
                  <a:latin typeface="Century Gothic" panose="020B0502020202020204" pitchFamily="34" charset="0"/>
                </a:rPr>
                <a:t>juta</a:t>
              </a:r>
              <a:r>
                <a:rPr lang="en-US" sz="2000" dirty="0">
                  <a:latin typeface="Century Gothic" panose="020B0502020202020204" pitchFamily="34" charset="0"/>
                </a:rPr>
                <a:t> unit</a:t>
              </a:r>
              <a:endParaRPr lang="en-US" sz="2000" b="1" spc="35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5400000">
              <a:off x="8994572" y="3261123"/>
              <a:ext cx="612772" cy="525096"/>
              <a:chOff x="8426854" y="66578"/>
              <a:chExt cx="612772" cy="525096"/>
            </a:xfrm>
          </p:grpSpPr>
          <p:sp>
            <p:nvSpPr>
              <p:cNvPr id="15" name="Freeform: Shape 6">
                <a:extLst>
                  <a:ext uri="{FF2B5EF4-FFF2-40B4-BE49-F238E27FC236}">
                    <a16:creationId xmlns:a16="http://schemas.microsoft.com/office/drawing/2014/main" id="{B356D83D-737B-426A-A7CB-C8CB9CD87EAB}"/>
                  </a:ext>
                </a:extLst>
              </p:cNvPr>
              <p:cNvSpPr/>
              <p:nvPr/>
            </p:nvSpPr>
            <p:spPr>
              <a:xfrm rot="2020309" flipH="1">
                <a:off x="8426854" y="6657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7">
                <a:extLst>
                  <a:ext uri="{FF2B5EF4-FFF2-40B4-BE49-F238E27FC236}">
                    <a16:creationId xmlns:a16="http://schemas.microsoft.com/office/drawing/2014/main" id="{0A2D2649-2AE8-4C34-B130-90D1C5F89650}"/>
                  </a:ext>
                </a:extLst>
              </p:cNvPr>
              <p:cNvSpPr/>
              <p:nvPr/>
            </p:nvSpPr>
            <p:spPr>
              <a:xfrm rot="4488973" flipH="1">
                <a:off x="8764584" y="316632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C8A760-AFDA-41C9-9B0D-171C650EC044}"/>
                </a:ext>
              </a:extLst>
            </p:cNvPr>
            <p:cNvGrpSpPr/>
            <p:nvPr/>
          </p:nvGrpSpPr>
          <p:grpSpPr>
            <a:xfrm rot="12378505">
              <a:off x="2657897" y="3228923"/>
              <a:ext cx="612772" cy="525096"/>
              <a:chOff x="8426854" y="66578"/>
              <a:chExt cx="612772" cy="525096"/>
            </a:xfrm>
          </p:grpSpPr>
          <p:sp>
            <p:nvSpPr>
              <p:cNvPr id="18" name="Freeform: Shape 6">
                <a:extLst>
                  <a:ext uri="{FF2B5EF4-FFF2-40B4-BE49-F238E27FC236}">
                    <a16:creationId xmlns:a16="http://schemas.microsoft.com/office/drawing/2014/main" id="{B356D83D-737B-426A-A7CB-C8CB9CD87EAB}"/>
                  </a:ext>
                </a:extLst>
              </p:cNvPr>
              <p:cNvSpPr/>
              <p:nvPr/>
            </p:nvSpPr>
            <p:spPr>
              <a:xfrm rot="2020309" flipH="1">
                <a:off x="8426854" y="66578"/>
                <a:ext cx="370727" cy="431438"/>
              </a:xfrm>
              <a:custGeom>
                <a:avLst/>
                <a:gdLst>
                  <a:gd name="connsiteX0" fmla="*/ 316143 w 2733675"/>
                  <a:gd name="connsiteY0" fmla="*/ 3128010 h 3181350"/>
                  <a:gd name="connsiteX1" fmla="*/ 2161135 w 2733675"/>
                  <a:gd name="connsiteY1" fmla="*/ 926782 h 3181350"/>
                  <a:gd name="connsiteX2" fmla="*/ 2146848 w 2733675"/>
                  <a:gd name="connsiteY2" fmla="*/ 956310 h 3181350"/>
                  <a:gd name="connsiteX3" fmla="*/ 2131608 w 2733675"/>
                  <a:gd name="connsiteY3" fmla="*/ 986790 h 3181350"/>
                  <a:gd name="connsiteX4" fmla="*/ 977178 w 2733675"/>
                  <a:gd name="connsiteY4" fmla="*/ 2490788 h 3181350"/>
                  <a:gd name="connsiteX5" fmla="*/ 256135 w 2733675"/>
                  <a:gd name="connsiteY5" fmla="*/ 3052763 h 3181350"/>
                  <a:gd name="connsiteX6" fmla="*/ 222798 w 2733675"/>
                  <a:gd name="connsiteY6" fmla="*/ 3041333 h 3181350"/>
                  <a:gd name="connsiteX7" fmla="*/ 164695 w 2733675"/>
                  <a:gd name="connsiteY7" fmla="*/ 2854642 h 3181350"/>
                  <a:gd name="connsiteX8" fmla="*/ 22773 w 2733675"/>
                  <a:gd name="connsiteY8" fmla="*/ 2218373 h 3181350"/>
                  <a:gd name="connsiteX9" fmla="*/ 38965 w 2733675"/>
                  <a:gd name="connsiteY9" fmla="*/ 1536382 h 3181350"/>
                  <a:gd name="connsiteX10" fmla="*/ 212320 w 2733675"/>
                  <a:gd name="connsiteY10" fmla="*/ 1156335 h 3181350"/>
                  <a:gd name="connsiteX11" fmla="*/ 545695 w 2733675"/>
                  <a:gd name="connsiteY11" fmla="*/ 865822 h 3181350"/>
                  <a:gd name="connsiteX12" fmla="*/ 1077190 w 2733675"/>
                  <a:gd name="connsiteY12" fmla="*/ 658177 h 3181350"/>
                  <a:gd name="connsiteX13" fmla="*/ 1392468 w 2733675"/>
                  <a:gd name="connsiteY13" fmla="*/ 579120 h 3181350"/>
                  <a:gd name="connsiteX14" fmla="*/ 1986828 w 2733675"/>
                  <a:gd name="connsiteY14" fmla="*/ 418147 h 3181350"/>
                  <a:gd name="connsiteX15" fmla="*/ 2201140 w 2733675"/>
                  <a:gd name="connsiteY15" fmla="*/ 322897 h 3181350"/>
                  <a:gd name="connsiteX16" fmla="*/ 2529753 w 2733675"/>
                  <a:gd name="connsiteY16" fmla="*/ 0 h 3181350"/>
                  <a:gd name="connsiteX17" fmla="*/ 2555470 w 2733675"/>
                  <a:gd name="connsiteY17" fmla="*/ 99060 h 3181350"/>
                  <a:gd name="connsiteX18" fmla="*/ 2689773 w 2733675"/>
                  <a:gd name="connsiteY18" fmla="*/ 775335 h 3181350"/>
                  <a:gd name="connsiteX19" fmla="*/ 2726920 w 2733675"/>
                  <a:gd name="connsiteY19" fmla="*/ 1599248 h 3181350"/>
                  <a:gd name="connsiteX20" fmla="*/ 2524990 w 2733675"/>
                  <a:gd name="connsiteY20" fmla="*/ 2387917 h 3181350"/>
                  <a:gd name="connsiteX21" fmla="*/ 2271625 w 2733675"/>
                  <a:gd name="connsiteY21" fmla="*/ 2735580 h 3181350"/>
                  <a:gd name="connsiteX22" fmla="*/ 1782993 w 2733675"/>
                  <a:gd name="connsiteY22" fmla="*/ 3046095 h 3181350"/>
                  <a:gd name="connsiteX23" fmla="*/ 1406755 w 2733675"/>
                  <a:gd name="connsiteY23" fmla="*/ 3146108 h 3181350"/>
                  <a:gd name="connsiteX24" fmla="*/ 714288 w 2733675"/>
                  <a:gd name="connsiteY24" fmla="*/ 3172778 h 3181350"/>
                  <a:gd name="connsiteX25" fmla="*/ 334240 w 2733675"/>
                  <a:gd name="connsiteY25" fmla="*/ 3129915 h 3181350"/>
                  <a:gd name="connsiteX26" fmla="*/ 316143 w 2733675"/>
                  <a:gd name="connsiteY26" fmla="*/ 312801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3675" h="3181350">
                    <a:moveTo>
                      <a:pt x="316143" y="3128010"/>
                    </a:moveTo>
                    <a:cubicBezTo>
                      <a:pt x="1211493" y="2624138"/>
                      <a:pt x="1817283" y="1884045"/>
                      <a:pt x="2161135" y="926782"/>
                    </a:cubicBezTo>
                    <a:cubicBezTo>
                      <a:pt x="2156373" y="936307"/>
                      <a:pt x="2151610" y="946785"/>
                      <a:pt x="2146848" y="956310"/>
                    </a:cubicBezTo>
                    <a:cubicBezTo>
                      <a:pt x="2142085" y="966788"/>
                      <a:pt x="2136370" y="976313"/>
                      <a:pt x="2131608" y="986790"/>
                    </a:cubicBezTo>
                    <a:cubicBezTo>
                      <a:pt x="1843953" y="1563053"/>
                      <a:pt x="1455333" y="2061210"/>
                      <a:pt x="977178" y="2490788"/>
                    </a:cubicBezTo>
                    <a:cubicBezTo>
                      <a:pt x="750483" y="2695575"/>
                      <a:pt x="508548" y="2880360"/>
                      <a:pt x="256135" y="3052763"/>
                    </a:cubicBezTo>
                    <a:cubicBezTo>
                      <a:pt x="236133" y="3066098"/>
                      <a:pt x="229465" y="3065145"/>
                      <a:pt x="222798" y="3041333"/>
                    </a:cubicBezTo>
                    <a:cubicBezTo>
                      <a:pt x="204700" y="2978467"/>
                      <a:pt x="183745" y="2917508"/>
                      <a:pt x="164695" y="2854642"/>
                    </a:cubicBezTo>
                    <a:cubicBezTo>
                      <a:pt x="100878" y="2646045"/>
                      <a:pt x="51348" y="2434590"/>
                      <a:pt x="22773" y="2218373"/>
                    </a:cubicBezTo>
                    <a:cubicBezTo>
                      <a:pt x="-7707" y="1990725"/>
                      <a:pt x="-12470" y="1763078"/>
                      <a:pt x="38965" y="1536382"/>
                    </a:cubicBezTo>
                    <a:cubicBezTo>
                      <a:pt x="70398" y="1396365"/>
                      <a:pt x="129453" y="1270635"/>
                      <a:pt x="212320" y="1156335"/>
                    </a:cubicBezTo>
                    <a:cubicBezTo>
                      <a:pt x="300903" y="1033463"/>
                      <a:pt x="416155" y="941070"/>
                      <a:pt x="545695" y="865822"/>
                    </a:cubicBezTo>
                    <a:cubicBezTo>
                      <a:pt x="712383" y="769620"/>
                      <a:pt x="892405" y="707707"/>
                      <a:pt x="1077190" y="658177"/>
                    </a:cubicBezTo>
                    <a:cubicBezTo>
                      <a:pt x="1181965" y="629602"/>
                      <a:pt x="1287693" y="604838"/>
                      <a:pt x="1392468" y="579120"/>
                    </a:cubicBezTo>
                    <a:cubicBezTo>
                      <a:pt x="1591540" y="530543"/>
                      <a:pt x="1792518" y="487680"/>
                      <a:pt x="1986828" y="418147"/>
                    </a:cubicBezTo>
                    <a:cubicBezTo>
                      <a:pt x="2060170" y="391477"/>
                      <a:pt x="2132560" y="360997"/>
                      <a:pt x="2201140" y="322897"/>
                    </a:cubicBezTo>
                    <a:cubicBezTo>
                      <a:pt x="2338300" y="246697"/>
                      <a:pt x="2453553" y="148590"/>
                      <a:pt x="2529753" y="0"/>
                    </a:cubicBezTo>
                    <a:cubicBezTo>
                      <a:pt x="2539278" y="37147"/>
                      <a:pt x="2547850" y="67627"/>
                      <a:pt x="2555470" y="99060"/>
                    </a:cubicBezTo>
                    <a:cubicBezTo>
                      <a:pt x="2610715" y="321945"/>
                      <a:pt x="2658340" y="546735"/>
                      <a:pt x="2689773" y="775335"/>
                    </a:cubicBezTo>
                    <a:cubicBezTo>
                      <a:pt x="2727873" y="1048702"/>
                      <a:pt x="2746923" y="1323023"/>
                      <a:pt x="2726920" y="1599248"/>
                    </a:cubicBezTo>
                    <a:cubicBezTo>
                      <a:pt x="2706918" y="1874520"/>
                      <a:pt x="2650720" y="2140267"/>
                      <a:pt x="2524990" y="2387917"/>
                    </a:cubicBezTo>
                    <a:cubicBezTo>
                      <a:pt x="2459268" y="2517458"/>
                      <a:pt x="2374495" y="2632710"/>
                      <a:pt x="2271625" y="2735580"/>
                    </a:cubicBezTo>
                    <a:cubicBezTo>
                      <a:pt x="2131608" y="2875598"/>
                      <a:pt x="1965873" y="2973705"/>
                      <a:pt x="1782993" y="3046095"/>
                    </a:cubicBezTo>
                    <a:cubicBezTo>
                      <a:pt x="1661073" y="3094673"/>
                      <a:pt x="1535343" y="3124200"/>
                      <a:pt x="1406755" y="3146108"/>
                    </a:cubicBezTo>
                    <a:cubicBezTo>
                      <a:pt x="1177203" y="3186113"/>
                      <a:pt x="945745" y="3188017"/>
                      <a:pt x="714288" y="3172778"/>
                    </a:cubicBezTo>
                    <a:cubicBezTo>
                      <a:pt x="586653" y="3164205"/>
                      <a:pt x="459970" y="3149917"/>
                      <a:pt x="334240" y="3129915"/>
                    </a:cubicBezTo>
                    <a:cubicBezTo>
                      <a:pt x="331383" y="3131820"/>
                      <a:pt x="328525" y="3130867"/>
                      <a:pt x="316143" y="3128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">
                <a:extLst>
                  <a:ext uri="{FF2B5EF4-FFF2-40B4-BE49-F238E27FC236}">
                    <a16:creationId xmlns:a16="http://schemas.microsoft.com/office/drawing/2014/main" id="{0A2D2649-2AE8-4C34-B130-90D1C5F89650}"/>
                  </a:ext>
                </a:extLst>
              </p:cNvPr>
              <p:cNvSpPr/>
              <p:nvPr/>
            </p:nvSpPr>
            <p:spPr>
              <a:xfrm rot="4488973" flipH="1">
                <a:off x="8764584" y="316632"/>
                <a:ext cx="210609" cy="339475"/>
              </a:xfrm>
              <a:custGeom>
                <a:avLst/>
                <a:gdLst>
                  <a:gd name="connsiteX0" fmla="*/ 934992 w 2085975"/>
                  <a:gd name="connsiteY0" fmla="*/ 822960 h 3362325"/>
                  <a:gd name="connsiteX1" fmla="*/ 1095965 w 2085975"/>
                  <a:gd name="connsiteY1" fmla="*/ 3340418 h 3362325"/>
                  <a:gd name="connsiteX2" fmla="*/ 1072152 w 2085975"/>
                  <a:gd name="connsiteY2" fmla="*/ 3334703 h 3362325"/>
                  <a:gd name="connsiteX3" fmla="*/ 748302 w 2085975"/>
                  <a:gd name="connsiteY3" fmla="*/ 3155633 h 3362325"/>
                  <a:gd name="connsiteX4" fmla="*/ 506367 w 2085975"/>
                  <a:gd name="connsiteY4" fmla="*/ 2975610 h 3362325"/>
                  <a:gd name="connsiteX5" fmla="*/ 196805 w 2085975"/>
                  <a:gd name="connsiteY5" fmla="*/ 2623185 h 3362325"/>
                  <a:gd name="connsiteX6" fmla="*/ 1542 w 2085975"/>
                  <a:gd name="connsiteY6" fmla="*/ 1878330 h 3362325"/>
                  <a:gd name="connsiteX7" fmla="*/ 125367 w 2085975"/>
                  <a:gd name="connsiteY7" fmla="*/ 1338263 h 3362325"/>
                  <a:gd name="connsiteX8" fmla="*/ 290150 w 2085975"/>
                  <a:gd name="connsiteY8" fmla="*/ 1003935 h 3362325"/>
                  <a:gd name="connsiteX9" fmla="*/ 533990 w 2085975"/>
                  <a:gd name="connsiteY9" fmla="*/ 645795 h 3362325"/>
                  <a:gd name="connsiteX10" fmla="*/ 869270 w 2085975"/>
                  <a:gd name="connsiteY10" fmla="*/ 260985 h 3362325"/>
                  <a:gd name="connsiteX11" fmla="*/ 1139780 w 2085975"/>
                  <a:gd name="connsiteY11" fmla="*/ 0 h 3362325"/>
                  <a:gd name="connsiteX12" fmla="*/ 1145495 w 2085975"/>
                  <a:gd name="connsiteY12" fmla="*/ 16193 h 3362325"/>
                  <a:gd name="connsiteX13" fmla="*/ 1287417 w 2085975"/>
                  <a:gd name="connsiteY13" fmla="*/ 554355 h 3362325"/>
                  <a:gd name="connsiteX14" fmla="*/ 1752237 w 2085975"/>
                  <a:gd name="connsiteY14" fmla="*/ 1176338 h 3362325"/>
                  <a:gd name="connsiteX15" fmla="*/ 2081802 w 2085975"/>
                  <a:gd name="connsiteY15" fmla="*/ 1904048 h 3362325"/>
                  <a:gd name="connsiteX16" fmla="*/ 1946547 w 2085975"/>
                  <a:gd name="connsiteY16" fmla="*/ 2621280 h 3362325"/>
                  <a:gd name="connsiteX17" fmla="*/ 1444580 w 2085975"/>
                  <a:gd name="connsiteY17" fmla="*/ 3253740 h 3362325"/>
                  <a:gd name="connsiteX18" fmla="*/ 1323612 w 2085975"/>
                  <a:gd name="connsiteY18" fmla="*/ 3355658 h 3362325"/>
                  <a:gd name="connsiteX19" fmla="*/ 1275035 w 2085975"/>
                  <a:gd name="connsiteY19" fmla="*/ 3358515 h 3362325"/>
                  <a:gd name="connsiteX20" fmla="*/ 1215980 w 2085975"/>
                  <a:gd name="connsiteY20" fmla="*/ 3300413 h 3362325"/>
                  <a:gd name="connsiteX21" fmla="*/ 1103585 w 2085975"/>
                  <a:gd name="connsiteY21" fmla="*/ 3075623 h 3362325"/>
                  <a:gd name="connsiteX22" fmla="*/ 1004525 w 2085975"/>
                  <a:gd name="connsiteY22" fmla="*/ 2750820 h 3362325"/>
                  <a:gd name="connsiteX23" fmla="*/ 971187 w 2085975"/>
                  <a:gd name="connsiteY23" fmla="*/ 2626043 h 3362325"/>
                  <a:gd name="connsiteX24" fmla="*/ 921657 w 2085975"/>
                  <a:gd name="connsiteY24" fmla="*/ 2357438 h 3362325"/>
                  <a:gd name="connsiteX25" fmla="*/ 865460 w 2085975"/>
                  <a:gd name="connsiteY25" fmla="*/ 1453515 h 3362325"/>
                  <a:gd name="connsiteX26" fmla="*/ 934992 w 2085975"/>
                  <a:gd name="connsiteY26" fmla="*/ 838200 h 3362325"/>
                  <a:gd name="connsiteX27" fmla="*/ 934992 w 2085975"/>
                  <a:gd name="connsiteY27" fmla="*/ 822960 h 3362325"/>
                  <a:gd name="connsiteX28" fmla="*/ 938802 w 2085975"/>
                  <a:gd name="connsiteY28" fmla="*/ 803910 h 3362325"/>
                  <a:gd name="connsiteX29" fmla="*/ 938802 w 2085975"/>
                  <a:gd name="connsiteY29" fmla="*/ 805815 h 3362325"/>
                  <a:gd name="connsiteX30" fmla="*/ 937850 w 2085975"/>
                  <a:gd name="connsiteY30" fmla="*/ 805815 h 3362325"/>
                  <a:gd name="connsiteX31" fmla="*/ 938802 w 2085975"/>
                  <a:gd name="connsiteY31" fmla="*/ 803910 h 33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085975" h="3362325">
                    <a:moveTo>
                      <a:pt x="934992" y="822960"/>
                    </a:moveTo>
                    <a:cubicBezTo>
                      <a:pt x="685437" y="1681163"/>
                      <a:pt x="733062" y="2520315"/>
                      <a:pt x="1095965" y="3340418"/>
                    </a:cubicBezTo>
                    <a:cubicBezTo>
                      <a:pt x="1084535" y="3343275"/>
                      <a:pt x="1077867" y="3337560"/>
                      <a:pt x="1072152" y="3334703"/>
                    </a:cubicBezTo>
                    <a:cubicBezTo>
                      <a:pt x="959757" y="3282315"/>
                      <a:pt x="852125" y="3222308"/>
                      <a:pt x="748302" y="3155633"/>
                    </a:cubicBezTo>
                    <a:cubicBezTo>
                      <a:pt x="663530" y="3101340"/>
                      <a:pt x="583520" y="3041333"/>
                      <a:pt x="506367" y="2975610"/>
                    </a:cubicBezTo>
                    <a:cubicBezTo>
                      <a:pt x="386352" y="2872740"/>
                      <a:pt x="281577" y="2756535"/>
                      <a:pt x="196805" y="2623185"/>
                    </a:cubicBezTo>
                    <a:cubicBezTo>
                      <a:pt x="51072" y="2395538"/>
                      <a:pt x="-10840" y="2146935"/>
                      <a:pt x="1542" y="1878330"/>
                    </a:cubicBezTo>
                    <a:cubicBezTo>
                      <a:pt x="10115" y="1690688"/>
                      <a:pt x="56787" y="1511618"/>
                      <a:pt x="125367" y="1338263"/>
                    </a:cubicBezTo>
                    <a:cubicBezTo>
                      <a:pt x="171087" y="1222058"/>
                      <a:pt x="228237" y="1111568"/>
                      <a:pt x="290150" y="1003935"/>
                    </a:cubicBezTo>
                    <a:cubicBezTo>
                      <a:pt x="362540" y="879158"/>
                      <a:pt x="445407" y="761048"/>
                      <a:pt x="533990" y="645795"/>
                    </a:cubicBezTo>
                    <a:cubicBezTo>
                      <a:pt x="636860" y="510540"/>
                      <a:pt x="751160" y="383858"/>
                      <a:pt x="869270" y="260985"/>
                    </a:cubicBezTo>
                    <a:cubicBezTo>
                      <a:pt x="955947" y="170498"/>
                      <a:pt x="1048340" y="84773"/>
                      <a:pt x="1139780" y="0"/>
                    </a:cubicBezTo>
                    <a:cubicBezTo>
                      <a:pt x="1149305" y="3810"/>
                      <a:pt x="1145495" y="10478"/>
                      <a:pt x="1145495" y="16193"/>
                    </a:cubicBezTo>
                    <a:cubicBezTo>
                      <a:pt x="1138827" y="209550"/>
                      <a:pt x="1197882" y="386715"/>
                      <a:pt x="1287417" y="554355"/>
                    </a:cubicBezTo>
                    <a:cubicBezTo>
                      <a:pt x="1410290" y="785813"/>
                      <a:pt x="1578882" y="982980"/>
                      <a:pt x="1752237" y="1176338"/>
                    </a:cubicBezTo>
                    <a:cubicBezTo>
                      <a:pt x="1937975" y="1383983"/>
                      <a:pt x="2052275" y="1625918"/>
                      <a:pt x="2081802" y="1904048"/>
                    </a:cubicBezTo>
                    <a:cubicBezTo>
                      <a:pt x="2108472" y="2156460"/>
                      <a:pt x="2057037" y="2394585"/>
                      <a:pt x="1946547" y="2621280"/>
                    </a:cubicBezTo>
                    <a:cubicBezTo>
                      <a:pt x="1825580" y="2868930"/>
                      <a:pt x="1649367" y="3072765"/>
                      <a:pt x="1444580" y="3253740"/>
                    </a:cubicBezTo>
                    <a:cubicBezTo>
                      <a:pt x="1404575" y="3288983"/>
                      <a:pt x="1362665" y="3320415"/>
                      <a:pt x="1323612" y="3355658"/>
                    </a:cubicBezTo>
                    <a:cubicBezTo>
                      <a:pt x="1306467" y="3370898"/>
                      <a:pt x="1292180" y="3368993"/>
                      <a:pt x="1275035" y="3358515"/>
                    </a:cubicBezTo>
                    <a:cubicBezTo>
                      <a:pt x="1251222" y="3343275"/>
                      <a:pt x="1232172" y="3323273"/>
                      <a:pt x="1215980" y="3300413"/>
                    </a:cubicBezTo>
                    <a:cubicBezTo>
                      <a:pt x="1166450" y="3231833"/>
                      <a:pt x="1133112" y="3154680"/>
                      <a:pt x="1103585" y="3075623"/>
                    </a:cubicBezTo>
                    <a:cubicBezTo>
                      <a:pt x="1063580" y="2969895"/>
                      <a:pt x="1036910" y="2859405"/>
                      <a:pt x="1004525" y="2750820"/>
                    </a:cubicBezTo>
                    <a:cubicBezTo>
                      <a:pt x="992142" y="2708910"/>
                      <a:pt x="976902" y="2667953"/>
                      <a:pt x="971187" y="2626043"/>
                    </a:cubicBezTo>
                    <a:cubicBezTo>
                      <a:pt x="957852" y="2535555"/>
                      <a:pt x="935945" y="2447925"/>
                      <a:pt x="921657" y="2357438"/>
                    </a:cubicBezTo>
                    <a:cubicBezTo>
                      <a:pt x="872127" y="2058353"/>
                      <a:pt x="852125" y="1757363"/>
                      <a:pt x="865460" y="1453515"/>
                    </a:cubicBezTo>
                    <a:cubicBezTo>
                      <a:pt x="874032" y="1246823"/>
                      <a:pt x="897845" y="1041083"/>
                      <a:pt x="934992" y="838200"/>
                    </a:cubicBezTo>
                    <a:cubicBezTo>
                      <a:pt x="934040" y="832485"/>
                      <a:pt x="934040" y="827723"/>
                      <a:pt x="934992" y="822960"/>
                    </a:cubicBezTo>
                    <a:close/>
                    <a:moveTo>
                      <a:pt x="938802" y="803910"/>
                    </a:moveTo>
                    <a:lnTo>
                      <a:pt x="938802" y="805815"/>
                    </a:lnTo>
                    <a:lnTo>
                      <a:pt x="937850" y="805815"/>
                    </a:lnTo>
                    <a:lnTo>
                      <a:pt x="938802" y="803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4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/>
          <p:cNvSpPr txBox="1">
            <a:spLocks/>
          </p:cNvSpPr>
          <p:nvPr/>
        </p:nvSpPr>
        <p:spPr>
          <a:xfrm>
            <a:off x="1322459" y="528498"/>
            <a:ext cx="9651318" cy="5221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Geo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Dipa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Energi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Membina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UMKM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Text Placeholder 16"/>
          <p:cNvSpPr txBox="1">
            <a:spLocks/>
          </p:cNvSpPr>
          <p:nvPr/>
        </p:nvSpPr>
        <p:spPr>
          <a:xfrm>
            <a:off x="2367886" y="1193801"/>
            <a:ext cx="9517542" cy="4162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Mengadakan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montir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pengelasan,menjahit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ketrampilan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untuk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pemuda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pemudi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(2020);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Pemberdayaaan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/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Pembinaan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UMKM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Keripik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&amp;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carica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&amp; </a:t>
            </a:r>
            <a:r>
              <a:rPr lang="en-US" sz="1800" dirty="0" err="1">
                <a:latin typeface="Century Gothic" panose="020B0502020202020204" pitchFamily="34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memasak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membuat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kue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serta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pemberian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peralatan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masak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bagi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ibu-ibu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ini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dilaksanakan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Ny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Liem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diikuti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oleh</a:t>
            </a:r>
            <a:r>
              <a:rPr lang="en-US" sz="1800" dirty="0">
                <a:latin typeface="Century Gothic" panose="020B0502020202020204" pitchFamily="34" charset="0"/>
              </a:rPr>
              <a:t> 30 orang </a:t>
            </a:r>
            <a:r>
              <a:rPr lang="en-US" sz="1800" dirty="0" err="1">
                <a:latin typeface="Century Gothic" panose="020B0502020202020204" pitchFamily="34" charset="0"/>
              </a:rPr>
              <a:t>peserta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Pemberdayaan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UMKM kopi Tarzan;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Pelatihan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UMKM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Ecopark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Walirang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prasarana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wisata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river tubing; </a:t>
            </a: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Replikasi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Budidaya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Tanaman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Kopi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Arabika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di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Desa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sikunang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31" y="4318611"/>
            <a:ext cx="2656417" cy="1966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918" y="4194294"/>
            <a:ext cx="1966523" cy="221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bject 4">
            <a:extLst>
              <a:ext uri="{FF2B5EF4-FFF2-40B4-BE49-F238E27FC236}">
                <a16:creationId xmlns:a16="http://schemas.microsoft.com/office/drawing/2014/main" id="{C9500FB5-05AC-4B35-8796-75BDBD4F7E67}"/>
              </a:ext>
            </a:extLst>
          </p:cNvPr>
          <p:cNvSpPr/>
          <p:nvPr/>
        </p:nvSpPr>
        <p:spPr>
          <a:xfrm>
            <a:off x="82116" y="1832364"/>
            <a:ext cx="2285972" cy="185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/>
          <p:cNvSpPr txBox="1">
            <a:spLocks/>
          </p:cNvSpPr>
          <p:nvPr/>
        </p:nvSpPr>
        <p:spPr>
          <a:xfrm>
            <a:off x="1322459" y="441098"/>
            <a:ext cx="9651318" cy="5221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Geo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Dipa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Energi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spc="35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Membina</a:t>
            </a:r>
            <a:r>
              <a:rPr lang="en-US" sz="2800" b="1" spc="351" dirty="0">
                <a:solidFill>
                  <a:schemeClr val="tx2"/>
                </a:solidFill>
                <a:latin typeface="Century Gothic" panose="020B0502020202020204" pitchFamily="34" charset="0"/>
              </a:rPr>
              <a:t> UMKM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/>
        </p:nvSpPr>
        <p:spPr>
          <a:xfrm>
            <a:off x="2367885" y="1282701"/>
            <a:ext cx="8599013" cy="297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Bunga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Potong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Makanan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ringan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Peralatan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Pembuatan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Snack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Olahan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sayuran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Pengolahan</a:t>
            </a: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Ternak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kelinci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Pemeliharaan</a:t>
            </a: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Ternak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ayam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Pemeliharaan</a:t>
            </a: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Lebah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madu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Pelatihan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dan</a:t>
            </a:r>
            <a:r>
              <a:rPr lang="en-US" sz="1800" spc="25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1800" spc="25" dirty="0" err="1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Peralatan</a:t>
            </a: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1800" dirty="0" err="1">
                <a:latin typeface="Century Gothic" panose="020B0502020202020204" pitchFamily="34" charset="0"/>
              </a:rPr>
              <a:t>Membantu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peningkatan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kualitas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tanaman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pertanian</a:t>
            </a:r>
            <a:r>
              <a:rPr lang="en-US" sz="1800" dirty="0">
                <a:latin typeface="Century Gothic" panose="020B0502020202020204" pitchFamily="34" charset="0"/>
              </a:rPr>
              <a:t>;</a:t>
            </a:r>
          </a:p>
          <a:p>
            <a:pPr marL="457200" marR="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18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16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1600" spc="25" dirty="0">
              <a:solidFill>
                <a:srgbClr val="222222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45" y="3685367"/>
            <a:ext cx="4684690" cy="263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A5082C4-9EBA-41EF-8E72-9DA721787C24}"/>
              </a:ext>
            </a:extLst>
          </p:cNvPr>
          <p:cNvGrpSpPr/>
          <p:nvPr/>
        </p:nvGrpSpPr>
        <p:grpSpPr>
          <a:xfrm>
            <a:off x="11165786" y="5691331"/>
            <a:ext cx="478462" cy="954516"/>
            <a:chOff x="4066220" y="1255190"/>
            <a:chExt cx="2502860" cy="4993119"/>
          </a:xfrm>
        </p:grpSpPr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7C3E8165-98D1-4F59-BD09-4830B0E802BD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7AC9E1C-756A-46FD-9EA2-93B7CCC653FE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8A568-79DF-424B-BBFA-913A3A069F6F}"/>
              </a:ext>
            </a:extLst>
          </p:cNvPr>
          <p:cNvGrpSpPr/>
          <p:nvPr/>
        </p:nvGrpSpPr>
        <p:grpSpPr>
          <a:xfrm>
            <a:off x="11728077" y="6200011"/>
            <a:ext cx="226336" cy="451532"/>
            <a:chOff x="4066220" y="1255190"/>
            <a:chExt cx="2502860" cy="4993119"/>
          </a:xfrm>
        </p:grpSpPr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38691E0A-6990-49B2-A20A-2333F4510540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A529930-80C2-42BD-B904-6D37436CC794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84010-8CE3-4BAB-AFF9-F4EB0231B7FE}"/>
              </a:ext>
            </a:extLst>
          </p:cNvPr>
          <p:cNvGrpSpPr/>
          <p:nvPr/>
        </p:nvGrpSpPr>
        <p:grpSpPr>
          <a:xfrm>
            <a:off x="10771258" y="6011288"/>
            <a:ext cx="320935" cy="640255"/>
            <a:chOff x="4066220" y="1255190"/>
            <a:chExt cx="2502860" cy="4993119"/>
          </a:xfrm>
        </p:grpSpPr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27FCD647-F810-472D-91E2-FC735A2D5BBB}"/>
                </a:ext>
              </a:extLst>
            </p:cNvPr>
            <p:cNvSpPr/>
            <p:nvPr/>
          </p:nvSpPr>
          <p:spPr>
            <a:xfrm>
              <a:off x="4066220" y="1255190"/>
              <a:ext cx="2502860" cy="3992660"/>
            </a:xfrm>
            <a:custGeom>
              <a:avLst/>
              <a:gdLst>
                <a:gd name="connsiteX0" fmla="*/ 149268 w 339665"/>
                <a:gd name="connsiteY0" fmla="*/ 540137 h 541846"/>
                <a:gd name="connsiteX1" fmla="*/ 38473 w 339665"/>
                <a:gd name="connsiteY1" fmla="*/ 539328 h 541846"/>
                <a:gd name="connsiteX2" fmla="*/ 10976 w 339665"/>
                <a:gd name="connsiteY2" fmla="*/ 493231 h 541846"/>
                <a:gd name="connsiteX3" fmla="*/ 40899 w 339665"/>
                <a:gd name="connsiteY3" fmla="*/ 435002 h 541846"/>
                <a:gd name="connsiteX4" fmla="*/ 12593 w 339665"/>
                <a:gd name="connsiteY4" fmla="*/ 383244 h 541846"/>
                <a:gd name="connsiteX5" fmla="*/ 33620 w 339665"/>
                <a:gd name="connsiteY5" fmla="*/ 343616 h 541846"/>
                <a:gd name="connsiteX6" fmla="*/ 53838 w 339665"/>
                <a:gd name="connsiteY6" fmla="*/ 306415 h 541846"/>
                <a:gd name="connsiteX7" fmla="*/ 50604 w 339665"/>
                <a:gd name="connsiteY7" fmla="*/ 302372 h 541846"/>
                <a:gd name="connsiteX8" fmla="*/ 19063 w 339665"/>
                <a:gd name="connsiteY8" fmla="*/ 240908 h 541846"/>
                <a:gd name="connsiteX9" fmla="*/ 145225 w 339665"/>
                <a:gd name="connsiteY9" fmla="*/ 24169 h 541846"/>
                <a:gd name="connsiteX10" fmla="*/ 192939 w 339665"/>
                <a:gd name="connsiteY10" fmla="*/ 22552 h 541846"/>
                <a:gd name="connsiteX11" fmla="*/ 333658 w 339665"/>
                <a:gd name="connsiteY11" fmla="*/ 265170 h 541846"/>
                <a:gd name="connsiteX12" fmla="*/ 311822 w 339665"/>
                <a:gd name="connsiteY12" fmla="*/ 299945 h 541846"/>
                <a:gd name="connsiteX13" fmla="*/ 297265 w 339665"/>
                <a:gd name="connsiteY13" fmla="*/ 329868 h 541846"/>
                <a:gd name="connsiteX14" fmla="*/ 326379 w 339665"/>
                <a:gd name="connsiteY14" fmla="*/ 381627 h 541846"/>
                <a:gd name="connsiteX15" fmla="*/ 298883 w 339665"/>
                <a:gd name="connsiteY15" fmla="*/ 434194 h 541846"/>
                <a:gd name="connsiteX16" fmla="*/ 336084 w 339665"/>
                <a:gd name="connsiteY16" fmla="*/ 506979 h 541846"/>
                <a:gd name="connsiteX17" fmla="*/ 321527 w 339665"/>
                <a:gd name="connsiteY17" fmla="*/ 536093 h 541846"/>
                <a:gd name="connsiteX18" fmla="*/ 199409 w 339665"/>
                <a:gd name="connsiteY18" fmla="*/ 540946 h 541846"/>
                <a:gd name="connsiteX19" fmla="*/ 149268 w 339665"/>
                <a:gd name="connsiteY19" fmla="*/ 540137 h 54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665" h="541846">
                  <a:moveTo>
                    <a:pt x="149268" y="540137"/>
                  </a:moveTo>
                  <a:cubicBezTo>
                    <a:pt x="112067" y="540137"/>
                    <a:pt x="75674" y="540137"/>
                    <a:pt x="38473" y="539328"/>
                  </a:cubicBezTo>
                  <a:cubicBezTo>
                    <a:pt x="-2772" y="538520"/>
                    <a:pt x="-6816" y="531241"/>
                    <a:pt x="10976" y="493231"/>
                  </a:cubicBezTo>
                  <a:cubicBezTo>
                    <a:pt x="19872" y="473822"/>
                    <a:pt x="30385" y="454412"/>
                    <a:pt x="40899" y="435002"/>
                  </a:cubicBezTo>
                  <a:cubicBezTo>
                    <a:pt x="-6007" y="426915"/>
                    <a:pt x="-7625" y="423681"/>
                    <a:pt x="12593" y="383244"/>
                  </a:cubicBezTo>
                  <a:cubicBezTo>
                    <a:pt x="19063" y="369496"/>
                    <a:pt x="26342" y="356556"/>
                    <a:pt x="33620" y="343616"/>
                  </a:cubicBezTo>
                  <a:cubicBezTo>
                    <a:pt x="40090" y="330677"/>
                    <a:pt x="47369" y="317737"/>
                    <a:pt x="53838" y="306415"/>
                  </a:cubicBezTo>
                  <a:cubicBezTo>
                    <a:pt x="52221" y="303989"/>
                    <a:pt x="51412" y="302372"/>
                    <a:pt x="50604" y="302372"/>
                  </a:cubicBezTo>
                  <a:cubicBezTo>
                    <a:pt x="-9242" y="295902"/>
                    <a:pt x="-10860" y="295093"/>
                    <a:pt x="19063" y="240908"/>
                  </a:cubicBezTo>
                  <a:cubicBezTo>
                    <a:pt x="59500" y="168123"/>
                    <a:pt x="101553" y="96146"/>
                    <a:pt x="145225" y="24169"/>
                  </a:cubicBezTo>
                  <a:cubicBezTo>
                    <a:pt x="163825" y="-7371"/>
                    <a:pt x="173530" y="-8180"/>
                    <a:pt x="192939" y="22552"/>
                  </a:cubicBezTo>
                  <a:cubicBezTo>
                    <a:pt x="244698" y="100998"/>
                    <a:pt x="289178" y="182680"/>
                    <a:pt x="333658" y="265170"/>
                  </a:cubicBezTo>
                  <a:cubicBezTo>
                    <a:pt x="347406" y="290241"/>
                    <a:pt x="341745" y="299136"/>
                    <a:pt x="311822" y="299945"/>
                  </a:cubicBezTo>
                  <a:cubicBezTo>
                    <a:pt x="283517" y="300754"/>
                    <a:pt x="281899" y="308841"/>
                    <a:pt x="297265" y="329868"/>
                  </a:cubicBezTo>
                  <a:cubicBezTo>
                    <a:pt x="308587" y="346042"/>
                    <a:pt x="317483" y="363835"/>
                    <a:pt x="326379" y="381627"/>
                  </a:cubicBezTo>
                  <a:cubicBezTo>
                    <a:pt x="348215" y="423681"/>
                    <a:pt x="346597" y="426915"/>
                    <a:pt x="298883" y="434194"/>
                  </a:cubicBezTo>
                  <a:cubicBezTo>
                    <a:pt x="311822" y="459264"/>
                    <a:pt x="323953" y="482717"/>
                    <a:pt x="336084" y="506979"/>
                  </a:cubicBezTo>
                  <a:cubicBezTo>
                    <a:pt x="344171" y="523154"/>
                    <a:pt x="340936" y="532050"/>
                    <a:pt x="321527" y="536093"/>
                  </a:cubicBezTo>
                  <a:cubicBezTo>
                    <a:pt x="281091" y="544180"/>
                    <a:pt x="239846" y="538520"/>
                    <a:pt x="199409" y="540946"/>
                  </a:cubicBezTo>
                  <a:cubicBezTo>
                    <a:pt x="181617" y="550651"/>
                    <a:pt x="165443" y="551459"/>
                    <a:pt x="149268" y="540137"/>
                  </a:cubicBezTo>
                  <a:close/>
                </a:path>
              </a:pathLst>
            </a:custGeom>
            <a:solidFill>
              <a:srgbClr val="44A900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8BE33EC7-6FEC-434B-8701-72986E8D481A}"/>
                </a:ext>
              </a:extLst>
            </p:cNvPr>
            <p:cNvSpPr/>
            <p:nvPr/>
          </p:nvSpPr>
          <p:spPr>
            <a:xfrm>
              <a:off x="5079283" y="5235250"/>
              <a:ext cx="476734" cy="1013059"/>
            </a:xfrm>
            <a:custGeom>
              <a:avLst/>
              <a:gdLst>
                <a:gd name="connsiteX0" fmla="*/ 11563 w 64698"/>
                <a:gd name="connsiteY0" fmla="*/ 0 h 137483"/>
                <a:gd name="connsiteX1" fmla="*/ 60895 w 64698"/>
                <a:gd name="connsiteY1" fmla="*/ 0 h 137483"/>
                <a:gd name="connsiteX2" fmla="*/ 72217 w 64698"/>
                <a:gd name="connsiteY2" fmla="*/ 100282 h 137483"/>
                <a:gd name="connsiteX3" fmla="*/ 37442 w 64698"/>
                <a:gd name="connsiteY3" fmla="*/ 142336 h 137483"/>
                <a:gd name="connsiteX4" fmla="*/ 241 w 64698"/>
                <a:gd name="connsiteY4" fmla="*/ 99474 h 137483"/>
                <a:gd name="connsiteX5" fmla="*/ 11563 w 64698"/>
                <a:gd name="connsiteY5" fmla="*/ 0 h 1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98" h="137483">
                  <a:moveTo>
                    <a:pt x="11563" y="0"/>
                  </a:moveTo>
                  <a:cubicBezTo>
                    <a:pt x="27737" y="0"/>
                    <a:pt x="44721" y="0"/>
                    <a:pt x="60895" y="0"/>
                  </a:cubicBezTo>
                  <a:cubicBezTo>
                    <a:pt x="64939" y="33158"/>
                    <a:pt x="68982" y="67125"/>
                    <a:pt x="72217" y="100282"/>
                  </a:cubicBezTo>
                  <a:cubicBezTo>
                    <a:pt x="74643" y="125353"/>
                    <a:pt x="62512" y="140719"/>
                    <a:pt x="37442" y="142336"/>
                  </a:cubicBezTo>
                  <a:cubicBezTo>
                    <a:pt x="13989" y="143954"/>
                    <a:pt x="-2186" y="126970"/>
                    <a:pt x="241" y="99474"/>
                  </a:cubicBezTo>
                  <a:cubicBezTo>
                    <a:pt x="1858" y="67125"/>
                    <a:pt x="7519" y="33158"/>
                    <a:pt x="1156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bject 4">
            <a:extLst>
              <a:ext uri="{FF2B5EF4-FFF2-40B4-BE49-F238E27FC236}">
                <a16:creationId xmlns:a16="http://schemas.microsoft.com/office/drawing/2014/main" id="{4D2B0A7D-8216-443B-95B2-A407D03FC88E}"/>
              </a:ext>
            </a:extLst>
          </p:cNvPr>
          <p:cNvSpPr/>
          <p:nvPr/>
        </p:nvSpPr>
        <p:spPr>
          <a:xfrm>
            <a:off x="82116" y="1832364"/>
            <a:ext cx="2285972" cy="185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5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Widescreen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Arial Unicode MS</vt:lpstr>
      <vt:lpstr>Calibri</vt:lpstr>
      <vt:lpstr>Century Gothic</vt:lpstr>
      <vt:lpstr>Gill Sans MT</vt:lpstr>
      <vt:lpstr>Lucida Sans</vt:lpstr>
      <vt:lpstr>South Gardens Personal Use</vt:lpstr>
      <vt:lpstr>Times New Roman</vt:lpstr>
      <vt:lpstr>Verdana</vt:lpstr>
      <vt:lpstr>Cover and End Slide Master</vt:lpstr>
      <vt:lpstr>Contents Slide Master</vt:lpstr>
      <vt:lpstr>Section Break Slide Master</vt:lpstr>
      <vt:lpstr>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Aris Herdis Saputra</dc:creator>
  <cp:lastModifiedBy>Aris Herdis Saputra</cp:lastModifiedBy>
  <cp:revision>1</cp:revision>
  <dcterms:modified xsi:type="dcterms:W3CDTF">2020-09-19T06:23:43Z</dcterms:modified>
</cp:coreProperties>
</file>